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7" r:id="rId2"/>
    <p:sldId id="259" r:id="rId3"/>
    <p:sldId id="953" r:id="rId4"/>
    <p:sldId id="954" r:id="rId5"/>
    <p:sldId id="258" r:id="rId6"/>
    <p:sldId id="260" r:id="rId7"/>
    <p:sldId id="951" r:id="rId8"/>
    <p:sldId id="943" r:id="rId9"/>
    <p:sldId id="261" r:id="rId10"/>
    <p:sldId id="265" r:id="rId11"/>
    <p:sldId id="942" r:id="rId12"/>
    <p:sldId id="264" r:id="rId13"/>
    <p:sldId id="262" r:id="rId14"/>
    <p:sldId id="944" r:id="rId15"/>
    <p:sldId id="263" r:id="rId16"/>
    <p:sldId id="950" r:id="rId17"/>
    <p:sldId id="955" r:id="rId18"/>
    <p:sldId id="945" r:id="rId19"/>
    <p:sldId id="266" r:id="rId20"/>
    <p:sldId id="939" r:id="rId21"/>
    <p:sldId id="271" r:id="rId22"/>
    <p:sldId id="940" r:id="rId23"/>
    <p:sldId id="272" r:id="rId24"/>
    <p:sldId id="941" r:id="rId25"/>
    <p:sldId id="958" r:id="rId26"/>
    <p:sldId id="946" r:id="rId27"/>
    <p:sldId id="268" r:id="rId28"/>
    <p:sldId id="956" r:id="rId29"/>
    <p:sldId id="273" r:id="rId30"/>
    <p:sldId id="275" r:id="rId31"/>
    <p:sldId id="948" r:id="rId32"/>
    <p:sldId id="957" r:id="rId33"/>
    <p:sldId id="274" r:id="rId34"/>
    <p:sldId id="959" r:id="rId35"/>
    <p:sldId id="947" r:id="rId36"/>
    <p:sldId id="269" r:id="rId37"/>
    <p:sldId id="931" r:id="rId38"/>
    <p:sldId id="938" r:id="rId39"/>
    <p:sldId id="949" r:id="rId40"/>
    <p:sldId id="276" r:id="rId41"/>
    <p:sldId id="930" r:id="rId42"/>
    <p:sldId id="952" r:id="rId43"/>
    <p:sldId id="270"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ndan Morris" initials="BM" lastIdx="1" clrIdx="0">
    <p:extLst/>
  </p:cmAuthor>
  <p:cmAuthor id="2" name="SWHESTON" initials="SW"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14A741-D0C6-4CCA-9CC9-BBAEBA43A1A3}" v="2222" dt="2018-09-01T07:51:16.0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87682" autoAdjust="0"/>
  </p:normalViewPr>
  <p:slideViewPr>
    <p:cSldViewPr>
      <p:cViewPr varScale="1">
        <p:scale>
          <a:sx n="56" d="100"/>
          <a:sy n="56" d="100"/>
        </p:scale>
        <p:origin x="804" y="52"/>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dan Morris" userId="ed6ce0fb-4c5e-4ffb-b4f2-93c24973fe75" providerId="ADAL" clId="{7B14A741-D0C6-4CCA-9CC9-BBAEBA43A1A3}"/>
    <pc:docChg chg="custSel addSld delSld modSld">
      <pc:chgData name="Brendan Morris" userId="ed6ce0fb-4c5e-4ffb-b4f2-93c24973fe75" providerId="ADAL" clId="{7B14A741-D0C6-4CCA-9CC9-BBAEBA43A1A3}" dt="2018-09-01T07:51:11.431" v="2208"/>
      <pc:docMkLst>
        <pc:docMk/>
      </pc:docMkLst>
      <pc:sldChg chg="modSp delCm">
        <pc:chgData name="Brendan Morris" userId="ed6ce0fb-4c5e-4ffb-b4f2-93c24973fe75" providerId="ADAL" clId="{7B14A741-D0C6-4CCA-9CC9-BBAEBA43A1A3}" dt="2018-08-27T14:35:23.322" v="1475" actId="6549"/>
        <pc:sldMkLst>
          <pc:docMk/>
          <pc:sldMk cId="3342025147" sldId="258"/>
        </pc:sldMkLst>
        <pc:spChg chg="mod">
          <ac:chgData name="Brendan Morris" userId="ed6ce0fb-4c5e-4ffb-b4f2-93c24973fe75" providerId="ADAL" clId="{7B14A741-D0C6-4CCA-9CC9-BBAEBA43A1A3}" dt="2018-08-27T14:35:23.322" v="1475" actId="6549"/>
          <ac:spMkLst>
            <pc:docMk/>
            <pc:sldMk cId="3342025147" sldId="258"/>
            <ac:spMk id="14" creationId="{00000000-0000-0000-0000-000000000000}"/>
          </ac:spMkLst>
        </pc:spChg>
      </pc:sldChg>
      <pc:sldChg chg="modSp">
        <pc:chgData name="Brendan Morris" userId="ed6ce0fb-4c5e-4ffb-b4f2-93c24973fe75" providerId="ADAL" clId="{7B14A741-D0C6-4CCA-9CC9-BBAEBA43A1A3}" dt="2018-08-27T11:54:07.805" v="506" actId="6549"/>
        <pc:sldMkLst>
          <pc:docMk/>
          <pc:sldMk cId="1618493209" sldId="259"/>
        </pc:sldMkLst>
        <pc:spChg chg="mod">
          <ac:chgData name="Brendan Morris" userId="ed6ce0fb-4c5e-4ffb-b4f2-93c24973fe75" providerId="ADAL" clId="{7B14A741-D0C6-4CCA-9CC9-BBAEBA43A1A3}" dt="2018-08-27T11:54:07.805" v="506" actId="6549"/>
          <ac:spMkLst>
            <pc:docMk/>
            <pc:sldMk cId="1618493209" sldId="259"/>
            <ac:spMk id="9" creationId="{EE300746-2F87-4E03-BCD6-566214E6851E}"/>
          </ac:spMkLst>
        </pc:spChg>
        <pc:spChg chg="mod">
          <ac:chgData name="Brendan Morris" userId="ed6ce0fb-4c5e-4ffb-b4f2-93c24973fe75" providerId="ADAL" clId="{7B14A741-D0C6-4CCA-9CC9-BBAEBA43A1A3}" dt="2018-08-27T11:38:00.473" v="447" actId="20577"/>
          <ac:spMkLst>
            <pc:docMk/>
            <pc:sldMk cId="1618493209" sldId="259"/>
            <ac:spMk id="14" creationId="{00000000-0000-0000-0000-000000000000}"/>
          </ac:spMkLst>
        </pc:spChg>
      </pc:sldChg>
      <pc:sldChg chg="addSp modSp">
        <pc:chgData name="Brendan Morris" userId="ed6ce0fb-4c5e-4ffb-b4f2-93c24973fe75" providerId="ADAL" clId="{7B14A741-D0C6-4CCA-9CC9-BBAEBA43A1A3}" dt="2018-08-27T15:46:53.958" v="1780" actId="20577"/>
        <pc:sldMkLst>
          <pc:docMk/>
          <pc:sldMk cId="163185859" sldId="260"/>
        </pc:sldMkLst>
        <pc:spChg chg="mod">
          <ac:chgData name="Brendan Morris" userId="ed6ce0fb-4c5e-4ffb-b4f2-93c24973fe75" providerId="ADAL" clId="{7B14A741-D0C6-4CCA-9CC9-BBAEBA43A1A3}" dt="2018-08-27T15:46:21.734" v="1750" actId="1076"/>
          <ac:spMkLst>
            <pc:docMk/>
            <pc:sldMk cId="163185859" sldId="260"/>
            <ac:spMk id="3" creationId="{221FE614-4198-4960-8D5C-FBC08920483B}"/>
          </ac:spMkLst>
        </pc:spChg>
        <pc:spChg chg="add mod">
          <ac:chgData name="Brendan Morris" userId="ed6ce0fb-4c5e-4ffb-b4f2-93c24973fe75" providerId="ADAL" clId="{7B14A741-D0C6-4CCA-9CC9-BBAEBA43A1A3}" dt="2018-08-27T15:46:53.958" v="1780" actId="20577"/>
          <ac:spMkLst>
            <pc:docMk/>
            <pc:sldMk cId="163185859" sldId="260"/>
            <ac:spMk id="6" creationId="{915A9554-2F19-49B4-BDCD-9A5DAF96F5BB}"/>
          </ac:spMkLst>
        </pc:spChg>
      </pc:sldChg>
      <pc:sldChg chg="delCm">
        <pc:chgData name="Brendan Morris" userId="ed6ce0fb-4c5e-4ffb-b4f2-93c24973fe75" providerId="ADAL" clId="{7B14A741-D0C6-4CCA-9CC9-BBAEBA43A1A3}" dt="2018-08-27T07:19:20.816" v="273"/>
        <pc:sldMkLst>
          <pc:docMk/>
          <pc:sldMk cId="1287481010" sldId="261"/>
        </pc:sldMkLst>
      </pc:sldChg>
      <pc:sldChg chg="addSp delSp modSp delCm">
        <pc:chgData name="Brendan Morris" userId="ed6ce0fb-4c5e-4ffb-b4f2-93c24973fe75" providerId="ADAL" clId="{7B14A741-D0C6-4CCA-9CC9-BBAEBA43A1A3}" dt="2018-08-27T07:22:52.750" v="283"/>
        <pc:sldMkLst>
          <pc:docMk/>
          <pc:sldMk cId="548074445" sldId="262"/>
        </pc:sldMkLst>
        <pc:picChg chg="add mod">
          <ac:chgData name="Brendan Morris" userId="ed6ce0fb-4c5e-4ffb-b4f2-93c24973fe75" providerId="ADAL" clId="{7B14A741-D0C6-4CCA-9CC9-BBAEBA43A1A3}" dt="2018-08-27T07:22:31.574" v="282" actId="1076"/>
          <ac:picMkLst>
            <pc:docMk/>
            <pc:sldMk cId="548074445" sldId="262"/>
            <ac:picMk id="3" creationId="{E289E926-A43F-47C4-B16A-5B77813B865D}"/>
          </ac:picMkLst>
        </pc:picChg>
        <pc:picChg chg="del">
          <ac:chgData name="Brendan Morris" userId="ed6ce0fb-4c5e-4ffb-b4f2-93c24973fe75" providerId="ADAL" clId="{7B14A741-D0C6-4CCA-9CC9-BBAEBA43A1A3}" dt="2018-08-27T07:22:05.638" v="274" actId="478"/>
          <ac:picMkLst>
            <pc:docMk/>
            <pc:sldMk cId="548074445" sldId="262"/>
            <ac:picMk id="5" creationId="{510DA958-97E0-4DC1-AC2B-B2ED8F7FAE41}"/>
          </ac:picMkLst>
        </pc:picChg>
      </pc:sldChg>
      <pc:sldChg chg="addSp modSp">
        <pc:chgData name="Brendan Morris" userId="ed6ce0fb-4c5e-4ffb-b4f2-93c24973fe75" providerId="ADAL" clId="{7B14A741-D0C6-4CCA-9CC9-BBAEBA43A1A3}" dt="2018-08-29T07:57:38.507" v="2076" actId="1076"/>
        <pc:sldMkLst>
          <pc:docMk/>
          <pc:sldMk cId="3074646820" sldId="263"/>
        </pc:sldMkLst>
        <pc:spChg chg="mod">
          <ac:chgData name="Brendan Morris" userId="ed6ce0fb-4c5e-4ffb-b4f2-93c24973fe75" providerId="ADAL" clId="{7B14A741-D0C6-4CCA-9CC9-BBAEBA43A1A3}" dt="2018-08-27T14:09:52.369" v="1449" actId="1076"/>
          <ac:spMkLst>
            <pc:docMk/>
            <pc:sldMk cId="3074646820" sldId="263"/>
            <ac:spMk id="3" creationId="{221FE614-4198-4960-8D5C-FBC08920483B}"/>
          </ac:spMkLst>
        </pc:spChg>
        <pc:spChg chg="mod">
          <ac:chgData name="Brendan Morris" userId="ed6ce0fb-4c5e-4ffb-b4f2-93c24973fe75" providerId="ADAL" clId="{7B14A741-D0C6-4CCA-9CC9-BBAEBA43A1A3}" dt="2018-08-28T08:20:54.707" v="1801" actId="6549"/>
          <ac:spMkLst>
            <pc:docMk/>
            <pc:sldMk cId="3074646820" sldId="263"/>
            <ac:spMk id="14" creationId="{00000000-0000-0000-0000-000000000000}"/>
          </ac:spMkLst>
        </pc:spChg>
        <pc:picChg chg="add mod">
          <ac:chgData name="Brendan Morris" userId="ed6ce0fb-4c5e-4ffb-b4f2-93c24973fe75" providerId="ADAL" clId="{7B14A741-D0C6-4CCA-9CC9-BBAEBA43A1A3}" dt="2018-08-29T07:57:38.507" v="2076" actId="1076"/>
          <ac:picMkLst>
            <pc:docMk/>
            <pc:sldMk cId="3074646820" sldId="263"/>
            <ac:picMk id="5" creationId="{4BD30B8A-CAD8-43BB-9A30-283A43095047}"/>
          </ac:picMkLst>
        </pc:picChg>
      </pc:sldChg>
      <pc:sldChg chg="modSp">
        <pc:chgData name="Brendan Morris" userId="ed6ce0fb-4c5e-4ffb-b4f2-93c24973fe75" providerId="ADAL" clId="{7B14A741-D0C6-4CCA-9CC9-BBAEBA43A1A3}" dt="2018-08-27T07:16:50.683" v="270" actId="20577"/>
        <pc:sldMkLst>
          <pc:docMk/>
          <pc:sldMk cId="3205929423" sldId="265"/>
        </pc:sldMkLst>
        <pc:spChg chg="mod">
          <ac:chgData name="Brendan Morris" userId="ed6ce0fb-4c5e-4ffb-b4f2-93c24973fe75" providerId="ADAL" clId="{7B14A741-D0C6-4CCA-9CC9-BBAEBA43A1A3}" dt="2018-08-27T07:16:50.683" v="270" actId="20577"/>
          <ac:spMkLst>
            <pc:docMk/>
            <pc:sldMk cId="3205929423" sldId="265"/>
            <ac:spMk id="14" creationId="{00000000-0000-0000-0000-000000000000}"/>
          </ac:spMkLst>
        </pc:spChg>
      </pc:sldChg>
      <pc:sldChg chg="addSp delSp modSp">
        <pc:chgData name="Brendan Morris" userId="ed6ce0fb-4c5e-4ffb-b4f2-93c24973fe75" providerId="ADAL" clId="{7B14A741-D0C6-4CCA-9CC9-BBAEBA43A1A3}" dt="2018-08-28T08:28:04.367" v="1813" actId="20577"/>
        <pc:sldMkLst>
          <pc:docMk/>
          <pc:sldMk cId="1525743830" sldId="268"/>
        </pc:sldMkLst>
        <pc:spChg chg="mod">
          <ac:chgData name="Brendan Morris" userId="ed6ce0fb-4c5e-4ffb-b4f2-93c24973fe75" providerId="ADAL" clId="{7B14A741-D0C6-4CCA-9CC9-BBAEBA43A1A3}" dt="2018-08-27T15:05:37.091" v="1603" actId="1076"/>
          <ac:spMkLst>
            <pc:docMk/>
            <pc:sldMk cId="1525743830" sldId="268"/>
            <ac:spMk id="3" creationId="{221FE614-4198-4960-8D5C-FBC08920483B}"/>
          </ac:spMkLst>
        </pc:spChg>
        <pc:spChg chg="add mod">
          <ac:chgData name="Brendan Morris" userId="ed6ce0fb-4c5e-4ffb-b4f2-93c24973fe75" providerId="ADAL" clId="{7B14A741-D0C6-4CCA-9CC9-BBAEBA43A1A3}" dt="2018-08-28T08:28:04.367" v="1813" actId="20577"/>
          <ac:spMkLst>
            <pc:docMk/>
            <pc:sldMk cId="1525743830" sldId="268"/>
            <ac:spMk id="8" creationId="{C1ED5A39-DAFF-457F-BD15-0D383A92856F}"/>
          </ac:spMkLst>
        </pc:spChg>
        <pc:spChg chg="del mod">
          <ac:chgData name="Brendan Morris" userId="ed6ce0fb-4c5e-4ffb-b4f2-93c24973fe75" providerId="ADAL" clId="{7B14A741-D0C6-4CCA-9CC9-BBAEBA43A1A3}" dt="2018-08-27T15:05:12.821" v="1597" actId="478"/>
          <ac:spMkLst>
            <pc:docMk/>
            <pc:sldMk cId="1525743830" sldId="268"/>
            <ac:spMk id="14" creationId="{00000000-0000-0000-0000-000000000000}"/>
          </ac:spMkLst>
        </pc:spChg>
        <pc:picChg chg="add del mod">
          <ac:chgData name="Brendan Morris" userId="ed6ce0fb-4c5e-4ffb-b4f2-93c24973fe75" providerId="ADAL" clId="{7B14A741-D0C6-4CCA-9CC9-BBAEBA43A1A3}" dt="2018-08-27T15:06:50.391" v="1605" actId="478"/>
          <ac:picMkLst>
            <pc:docMk/>
            <pc:sldMk cId="1525743830" sldId="268"/>
            <ac:picMk id="5" creationId="{65F58C54-032D-48EF-ABDE-439B508DE849}"/>
          </ac:picMkLst>
        </pc:picChg>
        <pc:picChg chg="add mod">
          <ac:chgData name="Brendan Morris" userId="ed6ce0fb-4c5e-4ffb-b4f2-93c24973fe75" providerId="ADAL" clId="{7B14A741-D0C6-4CCA-9CC9-BBAEBA43A1A3}" dt="2018-08-27T15:07:05.548" v="1611" actId="1076"/>
          <ac:picMkLst>
            <pc:docMk/>
            <pc:sldMk cId="1525743830" sldId="268"/>
            <ac:picMk id="6" creationId="{B14B6A9E-8A9B-4B33-BBFF-E7382874A7E8}"/>
          </ac:picMkLst>
        </pc:picChg>
        <pc:picChg chg="add mod">
          <ac:chgData name="Brendan Morris" userId="ed6ce0fb-4c5e-4ffb-b4f2-93c24973fe75" providerId="ADAL" clId="{7B14A741-D0C6-4CCA-9CC9-BBAEBA43A1A3}" dt="2018-08-27T15:07:09.331" v="1612" actId="1076"/>
          <ac:picMkLst>
            <pc:docMk/>
            <pc:sldMk cId="1525743830" sldId="268"/>
            <ac:picMk id="7" creationId="{FC2B3CD1-C350-41DD-BE09-DB6FA8F385F7}"/>
          </ac:picMkLst>
        </pc:picChg>
      </pc:sldChg>
      <pc:sldChg chg="modSp">
        <pc:chgData name="Brendan Morris" userId="ed6ce0fb-4c5e-4ffb-b4f2-93c24973fe75" providerId="ADAL" clId="{7B14A741-D0C6-4CCA-9CC9-BBAEBA43A1A3}" dt="2018-08-27T12:25:47.517" v="818" actId="12"/>
        <pc:sldMkLst>
          <pc:docMk/>
          <pc:sldMk cId="3806172081" sldId="269"/>
        </pc:sldMkLst>
        <pc:spChg chg="mod">
          <ac:chgData name="Brendan Morris" userId="ed6ce0fb-4c5e-4ffb-b4f2-93c24973fe75" providerId="ADAL" clId="{7B14A741-D0C6-4CCA-9CC9-BBAEBA43A1A3}" dt="2018-08-27T12:25:47.517" v="818" actId="12"/>
          <ac:spMkLst>
            <pc:docMk/>
            <pc:sldMk cId="3806172081" sldId="269"/>
            <ac:spMk id="14" creationId="{00000000-0000-0000-0000-000000000000}"/>
          </ac:spMkLst>
        </pc:spChg>
      </pc:sldChg>
      <pc:sldChg chg="modSp">
        <pc:chgData name="Brendan Morris" userId="ed6ce0fb-4c5e-4ffb-b4f2-93c24973fe75" providerId="ADAL" clId="{7B14A741-D0C6-4CCA-9CC9-BBAEBA43A1A3}" dt="2018-08-27T14:04:08.680" v="1422" actId="20577"/>
        <pc:sldMkLst>
          <pc:docMk/>
          <pc:sldMk cId="3838342847" sldId="270"/>
        </pc:sldMkLst>
        <pc:spChg chg="mod">
          <ac:chgData name="Brendan Morris" userId="ed6ce0fb-4c5e-4ffb-b4f2-93c24973fe75" providerId="ADAL" clId="{7B14A741-D0C6-4CCA-9CC9-BBAEBA43A1A3}" dt="2018-08-27T14:04:08.680" v="1422" actId="20577"/>
          <ac:spMkLst>
            <pc:docMk/>
            <pc:sldMk cId="3838342847" sldId="270"/>
            <ac:spMk id="14" creationId="{00000000-0000-0000-0000-000000000000}"/>
          </ac:spMkLst>
        </pc:spChg>
      </pc:sldChg>
      <pc:sldChg chg="modSp">
        <pc:chgData name="Brendan Morris" userId="ed6ce0fb-4c5e-4ffb-b4f2-93c24973fe75" providerId="ADAL" clId="{7B14A741-D0C6-4CCA-9CC9-BBAEBA43A1A3}" dt="2018-08-28T08:31:59.422" v="1844" actId="113"/>
        <pc:sldMkLst>
          <pc:docMk/>
          <pc:sldMk cId="1442874860" sldId="273"/>
        </pc:sldMkLst>
        <pc:spChg chg="mod">
          <ac:chgData name="Brendan Morris" userId="ed6ce0fb-4c5e-4ffb-b4f2-93c24973fe75" providerId="ADAL" clId="{7B14A741-D0C6-4CCA-9CC9-BBAEBA43A1A3}" dt="2018-08-28T08:31:59.422" v="1844" actId="113"/>
          <ac:spMkLst>
            <pc:docMk/>
            <pc:sldMk cId="1442874860" sldId="273"/>
            <ac:spMk id="14" creationId="{00000000-0000-0000-0000-000000000000}"/>
          </ac:spMkLst>
        </pc:spChg>
      </pc:sldChg>
      <pc:sldChg chg="modSp">
        <pc:chgData name="Brendan Morris" userId="ed6ce0fb-4c5e-4ffb-b4f2-93c24973fe75" providerId="ADAL" clId="{7B14A741-D0C6-4CCA-9CC9-BBAEBA43A1A3}" dt="2018-08-29T15:08:19.833" v="2183" actId="20577"/>
        <pc:sldMkLst>
          <pc:docMk/>
          <pc:sldMk cId="1257172192" sldId="274"/>
        </pc:sldMkLst>
        <pc:spChg chg="mod">
          <ac:chgData name="Brendan Morris" userId="ed6ce0fb-4c5e-4ffb-b4f2-93c24973fe75" providerId="ADAL" clId="{7B14A741-D0C6-4CCA-9CC9-BBAEBA43A1A3}" dt="2018-08-29T07:30:21.175" v="2065" actId="1076"/>
          <ac:spMkLst>
            <pc:docMk/>
            <pc:sldMk cId="1257172192" sldId="274"/>
            <ac:spMk id="3" creationId="{221FE614-4198-4960-8D5C-FBC08920483B}"/>
          </ac:spMkLst>
        </pc:spChg>
        <pc:spChg chg="mod">
          <ac:chgData name="Brendan Morris" userId="ed6ce0fb-4c5e-4ffb-b4f2-93c24973fe75" providerId="ADAL" clId="{7B14A741-D0C6-4CCA-9CC9-BBAEBA43A1A3}" dt="2018-08-29T15:08:19.833" v="2183" actId="20577"/>
          <ac:spMkLst>
            <pc:docMk/>
            <pc:sldMk cId="1257172192" sldId="274"/>
            <ac:spMk id="14" creationId="{00000000-0000-0000-0000-000000000000}"/>
          </ac:spMkLst>
        </pc:spChg>
      </pc:sldChg>
      <pc:sldChg chg="modSp delCm">
        <pc:chgData name="Brendan Morris" userId="ed6ce0fb-4c5e-4ffb-b4f2-93c24973fe75" providerId="ADAL" clId="{7B14A741-D0C6-4CCA-9CC9-BBAEBA43A1A3}" dt="2018-08-27T14:39:30.305" v="1543" actId="20577"/>
        <pc:sldMkLst>
          <pc:docMk/>
          <pc:sldMk cId="1705268398" sldId="275"/>
        </pc:sldMkLst>
        <pc:spChg chg="mod">
          <ac:chgData name="Brendan Morris" userId="ed6ce0fb-4c5e-4ffb-b4f2-93c24973fe75" providerId="ADAL" clId="{7B14A741-D0C6-4CCA-9CC9-BBAEBA43A1A3}" dt="2018-08-27T14:39:30.305" v="1543" actId="20577"/>
          <ac:spMkLst>
            <pc:docMk/>
            <pc:sldMk cId="1705268398" sldId="275"/>
            <ac:spMk id="14" creationId="{00000000-0000-0000-0000-000000000000}"/>
          </ac:spMkLst>
        </pc:spChg>
      </pc:sldChg>
      <pc:sldChg chg="addSp delSp modSp">
        <pc:chgData name="Brendan Morris" userId="ed6ce0fb-4c5e-4ffb-b4f2-93c24973fe75" providerId="ADAL" clId="{7B14A741-D0C6-4CCA-9CC9-BBAEBA43A1A3}" dt="2018-08-27T15:43:54.667" v="1749" actId="1076"/>
        <pc:sldMkLst>
          <pc:docMk/>
          <pc:sldMk cId="3093467467" sldId="939"/>
        </pc:sldMkLst>
        <pc:spChg chg="mod">
          <ac:chgData name="Brendan Morris" userId="ed6ce0fb-4c5e-4ffb-b4f2-93c24973fe75" providerId="ADAL" clId="{7B14A741-D0C6-4CCA-9CC9-BBAEBA43A1A3}" dt="2018-08-27T15:12:58.116" v="1725" actId="14100"/>
          <ac:spMkLst>
            <pc:docMk/>
            <pc:sldMk cId="3093467467" sldId="939"/>
            <ac:spMk id="9" creationId="{B1628D6F-5DF9-4E52-B20F-50081F8C23BE}"/>
          </ac:spMkLst>
        </pc:spChg>
        <pc:spChg chg="mod">
          <ac:chgData name="Brendan Morris" userId="ed6ce0fb-4c5e-4ffb-b4f2-93c24973fe75" providerId="ADAL" clId="{7B14A741-D0C6-4CCA-9CC9-BBAEBA43A1A3}" dt="2018-08-27T15:12:42.962" v="1721" actId="1076"/>
          <ac:spMkLst>
            <pc:docMk/>
            <pc:sldMk cId="3093467467" sldId="939"/>
            <ac:spMk id="14" creationId="{00000000-0000-0000-0000-000000000000}"/>
          </ac:spMkLst>
        </pc:spChg>
        <pc:picChg chg="add mod">
          <ac:chgData name="Brendan Morris" userId="ed6ce0fb-4c5e-4ffb-b4f2-93c24973fe75" providerId="ADAL" clId="{7B14A741-D0C6-4CCA-9CC9-BBAEBA43A1A3}" dt="2018-08-27T15:43:54.667" v="1749" actId="1076"/>
          <ac:picMkLst>
            <pc:docMk/>
            <pc:sldMk cId="3093467467" sldId="939"/>
            <ac:picMk id="5" creationId="{4BF90D87-E613-47EA-B5E0-543BF9B9643C}"/>
          </ac:picMkLst>
        </pc:picChg>
        <pc:picChg chg="del mod">
          <ac:chgData name="Brendan Morris" userId="ed6ce0fb-4c5e-4ffb-b4f2-93c24973fe75" providerId="ADAL" clId="{7B14A741-D0C6-4CCA-9CC9-BBAEBA43A1A3}" dt="2018-08-27T15:43:42.549" v="1746" actId="478"/>
          <ac:picMkLst>
            <pc:docMk/>
            <pc:sldMk cId="3093467467" sldId="939"/>
            <ac:picMk id="8" creationId="{5A8B26A4-469A-4690-BAAF-8ADC1EAFECDA}"/>
          </ac:picMkLst>
        </pc:picChg>
        <pc:picChg chg="mod">
          <ac:chgData name="Brendan Morris" userId="ed6ce0fb-4c5e-4ffb-b4f2-93c24973fe75" providerId="ADAL" clId="{7B14A741-D0C6-4CCA-9CC9-BBAEBA43A1A3}" dt="2018-08-27T15:12:46.755" v="1722" actId="1076"/>
          <ac:picMkLst>
            <pc:docMk/>
            <pc:sldMk cId="3093467467" sldId="939"/>
            <ac:picMk id="10" creationId="{48AD85D9-F502-4CC4-B7EB-AB492FDDBA96}"/>
          </ac:picMkLst>
        </pc:picChg>
      </pc:sldChg>
      <pc:sldChg chg="modSp">
        <pc:chgData name="Brendan Morris" userId="ed6ce0fb-4c5e-4ffb-b4f2-93c24973fe75" providerId="ADAL" clId="{7B14A741-D0C6-4CCA-9CC9-BBAEBA43A1A3}" dt="2018-08-29T08:00:40.978" v="2135" actId="6549"/>
        <pc:sldMkLst>
          <pc:docMk/>
          <pc:sldMk cId="3690758051" sldId="940"/>
        </pc:sldMkLst>
        <pc:spChg chg="mod">
          <ac:chgData name="Brendan Morris" userId="ed6ce0fb-4c5e-4ffb-b4f2-93c24973fe75" providerId="ADAL" clId="{7B14A741-D0C6-4CCA-9CC9-BBAEBA43A1A3}" dt="2018-08-29T08:00:40.978" v="2135" actId="6549"/>
          <ac:spMkLst>
            <pc:docMk/>
            <pc:sldMk cId="3690758051" sldId="940"/>
            <ac:spMk id="14" creationId="{00000000-0000-0000-0000-000000000000}"/>
          </ac:spMkLst>
        </pc:spChg>
      </pc:sldChg>
      <pc:sldChg chg="modSp">
        <pc:chgData name="Brendan Morris" userId="ed6ce0fb-4c5e-4ffb-b4f2-93c24973fe75" providerId="ADAL" clId="{7B14A741-D0C6-4CCA-9CC9-BBAEBA43A1A3}" dt="2018-08-27T07:52:46.219" v="326" actId="20577"/>
        <pc:sldMkLst>
          <pc:docMk/>
          <pc:sldMk cId="2360455435" sldId="941"/>
        </pc:sldMkLst>
        <pc:spChg chg="mod">
          <ac:chgData name="Brendan Morris" userId="ed6ce0fb-4c5e-4ffb-b4f2-93c24973fe75" providerId="ADAL" clId="{7B14A741-D0C6-4CCA-9CC9-BBAEBA43A1A3}" dt="2018-08-27T07:52:46.219" v="326" actId="20577"/>
          <ac:spMkLst>
            <pc:docMk/>
            <pc:sldMk cId="2360455435" sldId="941"/>
            <ac:spMk id="14" creationId="{00000000-0000-0000-0000-000000000000}"/>
          </ac:spMkLst>
        </pc:spChg>
      </pc:sldChg>
      <pc:sldChg chg="addSp delSp modSp">
        <pc:chgData name="Brendan Morris" userId="ed6ce0fb-4c5e-4ffb-b4f2-93c24973fe75" providerId="ADAL" clId="{7B14A741-D0C6-4CCA-9CC9-BBAEBA43A1A3}" dt="2018-08-27T15:10:27.378" v="1719" actId="1076"/>
        <pc:sldMkLst>
          <pc:docMk/>
          <pc:sldMk cId="3072785741" sldId="948"/>
        </pc:sldMkLst>
        <pc:spChg chg="del">
          <ac:chgData name="Brendan Morris" userId="ed6ce0fb-4c5e-4ffb-b4f2-93c24973fe75" providerId="ADAL" clId="{7B14A741-D0C6-4CCA-9CC9-BBAEBA43A1A3}" dt="2018-08-27T15:09:59.600" v="1715" actId="478"/>
          <ac:spMkLst>
            <pc:docMk/>
            <pc:sldMk cId="3072785741" sldId="948"/>
            <ac:spMk id="3" creationId="{221FE614-4198-4960-8D5C-FBC08920483B}"/>
          </ac:spMkLst>
        </pc:spChg>
        <pc:picChg chg="add mod">
          <ac:chgData name="Brendan Morris" userId="ed6ce0fb-4c5e-4ffb-b4f2-93c24973fe75" providerId="ADAL" clId="{7B14A741-D0C6-4CCA-9CC9-BBAEBA43A1A3}" dt="2018-08-27T15:10:27.378" v="1719" actId="1076"/>
          <ac:picMkLst>
            <pc:docMk/>
            <pc:sldMk cId="3072785741" sldId="948"/>
            <ac:picMk id="5" creationId="{81AACB59-C385-436D-A372-0C330EFF9043}"/>
          </ac:picMkLst>
        </pc:picChg>
      </pc:sldChg>
      <pc:sldChg chg="modSp delCm">
        <pc:chgData name="Brendan Morris" userId="ed6ce0fb-4c5e-4ffb-b4f2-93c24973fe75" providerId="ADAL" clId="{7B14A741-D0C6-4CCA-9CC9-BBAEBA43A1A3}" dt="2018-08-28T08:22:04.269" v="1803" actId="20577"/>
        <pc:sldMkLst>
          <pc:docMk/>
          <pc:sldMk cId="1465923469" sldId="950"/>
        </pc:sldMkLst>
        <pc:spChg chg="mod">
          <ac:chgData name="Brendan Morris" userId="ed6ce0fb-4c5e-4ffb-b4f2-93c24973fe75" providerId="ADAL" clId="{7B14A741-D0C6-4CCA-9CC9-BBAEBA43A1A3}" dt="2018-08-28T08:22:04.269" v="1803" actId="20577"/>
          <ac:spMkLst>
            <pc:docMk/>
            <pc:sldMk cId="1465923469" sldId="950"/>
            <ac:spMk id="14" creationId="{00000000-0000-0000-0000-000000000000}"/>
          </ac:spMkLst>
        </pc:spChg>
      </pc:sldChg>
      <pc:sldChg chg="addSp delSp modSp">
        <pc:chgData name="Brendan Morris" userId="ed6ce0fb-4c5e-4ffb-b4f2-93c24973fe75" providerId="ADAL" clId="{7B14A741-D0C6-4CCA-9CC9-BBAEBA43A1A3}" dt="2018-08-27T07:18:19.929" v="272"/>
        <pc:sldMkLst>
          <pc:docMk/>
          <pc:sldMk cId="3602093687" sldId="951"/>
        </pc:sldMkLst>
        <pc:spChg chg="mod">
          <ac:chgData name="Brendan Morris" userId="ed6ce0fb-4c5e-4ffb-b4f2-93c24973fe75" providerId="ADAL" clId="{7B14A741-D0C6-4CCA-9CC9-BBAEBA43A1A3}" dt="2018-08-27T07:14:45.680" v="207" actId="6549"/>
          <ac:spMkLst>
            <pc:docMk/>
            <pc:sldMk cId="3602093687" sldId="951"/>
            <ac:spMk id="3" creationId="{221FE614-4198-4960-8D5C-FBC08920483B}"/>
          </ac:spMkLst>
        </pc:spChg>
        <pc:picChg chg="del mod">
          <ac:chgData name="Brendan Morris" userId="ed6ce0fb-4c5e-4ffb-b4f2-93c24973fe75" providerId="ADAL" clId="{7B14A741-D0C6-4CCA-9CC9-BBAEBA43A1A3}" dt="2018-08-27T07:12:58.607" v="153" actId="478"/>
          <ac:picMkLst>
            <pc:docMk/>
            <pc:sldMk cId="3602093687" sldId="951"/>
            <ac:picMk id="5" creationId="{B1D6D8FF-2B2B-4E0F-B3E8-450B2174CBE3}"/>
          </ac:picMkLst>
        </pc:picChg>
        <pc:picChg chg="add del mod">
          <ac:chgData name="Brendan Morris" userId="ed6ce0fb-4c5e-4ffb-b4f2-93c24973fe75" providerId="ADAL" clId="{7B14A741-D0C6-4CCA-9CC9-BBAEBA43A1A3}" dt="2018-08-27T07:18:17.312" v="271" actId="478"/>
          <ac:picMkLst>
            <pc:docMk/>
            <pc:sldMk cId="3602093687" sldId="951"/>
            <ac:picMk id="6" creationId="{33D5A814-1CAF-4B29-A8B0-3197740514E8}"/>
          </ac:picMkLst>
        </pc:picChg>
        <pc:picChg chg="add">
          <ac:chgData name="Brendan Morris" userId="ed6ce0fb-4c5e-4ffb-b4f2-93c24973fe75" providerId="ADAL" clId="{7B14A741-D0C6-4CCA-9CC9-BBAEBA43A1A3}" dt="2018-08-27T07:18:19.929" v="272"/>
          <ac:picMkLst>
            <pc:docMk/>
            <pc:sldMk cId="3602093687" sldId="951"/>
            <ac:picMk id="7" creationId="{B71F102D-675A-49B8-808E-60C61C6B3909}"/>
          </ac:picMkLst>
        </pc:picChg>
      </pc:sldChg>
      <pc:sldChg chg="modSp">
        <pc:chgData name="Brendan Morris" userId="ed6ce0fb-4c5e-4ffb-b4f2-93c24973fe75" providerId="ADAL" clId="{7B14A741-D0C6-4CCA-9CC9-BBAEBA43A1A3}" dt="2018-08-28T08:37:37.539" v="1968" actId="20577"/>
        <pc:sldMkLst>
          <pc:docMk/>
          <pc:sldMk cId="3313569164" sldId="952"/>
        </pc:sldMkLst>
        <pc:spChg chg="mod">
          <ac:chgData name="Brendan Morris" userId="ed6ce0fb-4c5e-4ffb-b4f2-93c24973fe75" providerId="ADAL" clId="{7B14A741-D0C6-4CCA-9CC9-BBAEBA43A1A3}" dt="2018-08-27T13:51:25.973" v="881" actId="14100"/>
          <ac:spMkLst>
            <pc:docMk/>
            <pc:sldMk cId="3313569164" sldId="952"/>
            <ac:spMk id="3" creationId="{221FE614-4198-4960-8D5C-FBC08920483B}"/>
          </ac:spMkLst>
        </pc:spChg>
        <pc:spChg chg="mod">
          <ac:chgData name="Brendan Morris" userId="ed6ce0fb-4c5e-4ffb-b4f2-93c24973fe75" providerId="ADAL" clId="{7B14A741-D0C6-4CCA-9CC9-BBAEBA43A1A3}" dt="2018-08-28T08:37:37.539" v="1968" actId="20577"/>
          <ac:spMkLst>
            <pc:docMk/>
            <pc:sldMk cId="3313569164" sldId="952"/>
            <ac:spMk id="14" creationId="{00000000-0000-0000-0000-000000000000}"/>
          </ac:spMkLst>
        </pc:spChg>
      </pc:sldChg>
      <pc:sldChg chg="addSp delSp modSp">
        <pc:chgData name="Brendan Morris" userId="ed6ce0fb-4c5e-4ffb-b4f2-93c24973fe75" providerId="ADAL" clId="{7B14A741-D0C6-4CCA-9CC9-BBAEBA43A1A3}" dt="2018-08-27T14:15:26.705" v="1464" actId="1076"/>
        <pc:sldMkLst>
          <pc:docMk/>
          <pc:sldMk cId="531577435" sldId="953"/>
        </pc:sldMkLst>
        <pc:spChg chg="del">
          <ac:chgData name="Brendan Morris" userId="ed6ce0fb-4c5e-4ffb-b4f2-93c24973fe75" providerId="ADAL" clId="{7B14A741-D0C6-4CCA-9CC9-BBAEBA43A1A3}" dt="2018-08-27T14:12:36.290" v="1453" actId="478"/>
          <ac:spMkLst>
            <pc:docMk/>
            <pc:sldMk cId="531577435" sldId="953"/>
            <ac:spMk id="9" creationId="{EE300746-2F87-4E03-BCD6-566214E6851E}"/>
          </ac:spMkLst>
        </pc:spChg>
        <pc:spChg chg="del">
          <ac:chgData name="Brendan Morris" userId="ed6ce0fb-4c5e-4ffb-b4f2-93c24973fe75" providerId="ADAL" clId="{7B14A741-D0C6-4CCA-9CC9-BBAEBA43A1A3}" dt="2018-08-27T14:12:32.880" v="1452" actId="478"/>
          <ac:spMkLst>
            <pc:docMk/>
            <pc:sldMk cId="531577435" sldId="953"/>
            <ac:spMk id="14" creationId="{00000000-0000-0000-0000-000000000000}"/>
          </ac:spMkLst>
        </pc:spChg>
        <pc:picChg chg="add del">
          <ac:chgData name="Brendan Morris" userId="ed6ce0fb-4c5e-4ffb-b4f2-93c24973fe75" providerId="ADAL" clId="{7B14A741-D0C6-4CCA-9CC9-BBAEBA43A1A3}" dt="2018-08-27T14:12:44.923" v="1455" actId="478"/>
          <ac:picMkLst>
            <pc:docMk/>
            <pc:sldMk cId="531577435" sldId="953"/>
            <ac:picMk id="3" creationId="{6298FD35-82A8-4327-90D3-E22FB32B095C}"/>
          </ac:picMkLst>
        </pc:picChg>
        <pc:picChg chg="add mod">
          <ac:chgData name="Brendan Morris" userId="ed6ce0fb-4c5e-4ffb-b4f2-93c24973fe75" providerId="ADAL" clId="{7B14A741-D0C6-4CCA-9CC9-BBAEBA43A1A3}" dt="2018-08-27T14:15:26.705" v="1464" actId="1076"/>
          <ac:picMkLst>
            <pc:docMk/>
            <pc:sldMk cId="531577435" sldId="953"/>
            <ac:picMk id="4" creationId="{29509E11-528B-4CDA-9A39-C78CAEC009EA}"/>
          </ac:picMkLst>
        </pc:picChg>
      </pc:sldChg>
      <pc:sldChg chg="addSp delSp modSp">
        <pc:chgData name="Brendan Morris" userId="ed6ce0fb-4c5e-4ffb-b4f2-93c24973fe75" providerId="ADAL" clId="{7B14A741-D0C6-4CCA-9CC9-BBAEBA43A1A3}" dt="2018-08-27T14:15:20.969" v="1463" actId="1076"/>
        <pc:sldMkLst>
          <pc:docMk/>
          <pc:sldMk cId="1929523402" sldId="954"/>
        </pc:sldMkLst>
        <pc:picChg chg="add mod">
          <ac:chgData name="Brendan Morris" userId="ed6ce0fb-4c5e-4ffb-b4f2-93c24973fe75" providerId="ADAL" clId="{7B14A741-D0C6-4CCA-9CC9-BBAEBA43A1A3}" dt="2018-08-27T14:15:20.969" v="1463" actId="1076"/>
          <ac:picMkLst>
            <pc:docMk/>
            <pc:sldMk cId="1929523402" sldId="954"/>
            <ac:picMk id="3" creationId="{6545A42B-D824-4BE0-957E-32239501262B}"/>
          </ac:picMkLst>
        </pc:picChg>
        <pc:picChg chg="del">
          <ac:chgData name="Brendan Morris" userId="ed6ce0fb-4c5e-4ffb-b4f2-93c24973fe75" providerId="ADAL" clId="{7B14A741-D0C6-4CCA-9CC9-BBAEBA43A1A3}" dt="2018-08-27T14:14:01.675" v="1459" actId="478"/>
          <ac:picMkLst>
            <pc:docMk/>
            <pc:sldMk cId="1929523402" sldId="954"/>
            <ac:picMk id="4" creationId="{29509E11-528B-4CDA-9A39-C78CAEC009EA}"/>
          </ac:picMkLst>
        </pc:picChg>
      </pc:sldChg>
      <pc:sldChg chg="addSp delSp modSp">
        <pc:chgData name="Brendan Morris" userId="ed6ce0fb-4c5e-4ffb-b4f2-93c24973fe75" providerId="ADAL" clId="{7B14A741-D0C6-4CCA-9CC9-BBAEBA43A1A3}" dt="2018-08-27T14:22:18.169" v="1472" actId="14100"/>
        <pc:sldMkLst>
          <pc:docMk/>
          <pc:sldMk cId="1494130886" sldId="955"/>
        </pc:sldMkLst>
        <pc:spChg chg="del mod">
          <ac:chgData name="Brendan Morris" userId="ed6ce0fb-4c5e-4ffb-b4f2-93c24973fe75" providerId="ADAL" clId="{7B14A741-D0C6-4CCA-9CC9-BBAEBA43A1A3}" dt="2018-08-27T14:21:32.222" v="1466" actId="478"/>
          <ac:spMkLst>
            <pc:docMk/>
            <pc:sldMk cId="1494130886" sldId="955"/>
            <ac:spMk id="3" creationId="{221FE614-4198-4960-8D5C-FBC08920483B}"/>
          </ac:spMkLst>
        </pc:spChg>
        <pc:picChg chg="add del">
          <ac:chgData name="Brendan Morris" userId="ed6ce0fb-4c5e-4ffb-b4f2-93c24973fe75" providerId="ADAL" clId="{7B14A741-D0C6-4CCA-9CC9-BBAEBA43A1A3}" dt="2018-08-27T14:21:38.253" v="1468" actId="478"/>
          <ac:picMkLst>
            <pc:docMk/>
            <pc:sldMk cId="1494130886" sldId="955"/>
            <ac:picMk id="5" creationId="{6F93E9DF-3EB2-46C1-A1F6-36A7B9EDEA87}"/>
          </ac:picMkLst>
        </pc:picChg>
        <pc:picChg chg="add mod">
          <ac:chgData name="Brendan Morris" userId="ed6ce0fb-4c5e-4ffb-b4f2-93c24973fe75" providerId="ADAL" clId="{7B14A741-D0C6-4CCA-9CC9-BBAEBA43A1A3}" dt="2018-08-27T14:22:18.169" v="1472" actId="14100"/>
          <ac:picMkLst>
            <pc:docMk/>
            <pc:sldMk cId="1494130886" sldId="955"/>
            <ac:picMk id="6" creationId="{E7101905-5D3C-4CB3-9684-F418B9DF306A}"/>
          </ac:picMkLst>
        </pc:picChg>
      </pc:sldChg>
      <pc:sldChg chg="delSp modSp">
        <pc:chgData name="Brendan Morris" userId="ed6ce0fb-4c5e-4ffb-b4f2-93c24973fe75" providerId="ADAL" clId="{7B14A741-D0C6-4CCA-9CC9-BBAEBA43A1A3}" dt="2018-08-28T08:29:53.612" v="1843" actId="6549"/>
        <pc:sldMkLst>
          <pc:docMk/>
          <pc:sldMk cId="3817915531" sldId="956"/>
        </pc:sldMkLst>
        <pc:spChg chg="mod">
          <ac:chgData name="Brendan Morris" userId="ed6ce0fb-4c5e-4ffb-b4f2-93c24973fe75" providerId="ADAL" clId="{7B14A741-D0C6-4CCA-9CC9-BBAEBA43A1A3}" dt="2018-08-28T08:29:53.612" v="1843" actId="6549"/>
          <ac:spMkLst>
            <pc:docMk/>
            <pc:sldMk cId="3817915531" sldId="956"/>
            <ac:spMk id="14" creationId="{00000000-0000-0000-0000-000000000000}"/>
          </ac:spMkLst>
        </pc:spChg>
        <pc:picChg chg="del">
          <ac:chgData name="Brendan Morris" userId="ed6ce0fb-4c5e-4ffb-b4f2-93c24973fe75" providerId="ADAL" clId="{7B14A741-D0C6-4CCA-9CC9-BBAEBA43A1A3}" dt="2018-08-27T15:08:13.083" v="1713" actId="478"/>
          <ac:picMkLst>
            <pc:docMk/>
            <pc:sldMk cId="3817915531" sldId="956"/>
            <ac:picMk id="5" creationId="{65F58C54-032D-48EF-ABDE-439B508DE849}"/>
          </ac:picMkLst>
        </pc:picChg>
        <pc:picChg chg="del">
          <ac:chgData name="Brendan Morris" userId="ed6ce0fb-4c5e-4ffb-b4f2-93c24973fe75" providerId="ADAL" clId="{7B14A741-D0C6-4CCA-9CC9-BBAEBA43A1A3}" dt="2018-08-27T15:08:11.223" v="1712" actId="478"/>
          <ac:picMkLst>
            <pc:docMk/>
            <pc:sldMk cId="3817915531" sldId="956"/>
            <ac:picMk id="6" creationId="{B14B6A9E-8A9B-4B33-BBFF-E7382874A7E8}"/>
          </ac:picMkLst>
        </pc:picChg>
      </pc:sldChg>
      <pc:sldChg chg="add">
        <pc:chgData name="Brendan Morris" userId="ed6ce0fb-4c5e-4ffb-b4f2-93c24973fe75" providerId="ADAL" clId="{7B14A741-D0C6-4CCA-9CC9-BBAEBA43A1A3}" dt="2018-08-27T15:09:52.978" v="1714"/>
        <pc:sldMkLst>
          <pc:docMk/>
          <pc:sldMk cId="1909013193" sldId="957"/>
        </pc:sldMkLst>
      </pc:sldChg>
      <pc:sldChg chg="addSp modSp">
        <pc:chgData name="Brendan Morris" userId="ed6ce0fb-4c5e-4ffb-b4f2-93c24973fe75" providerId="ADAL" clId="{7B14A741-D0C6-4CCA-9CC9-BBAEBA43A1A3}" dt="2018-09-01T07:51:11.431" v="2208"/>
        <pc:sldMkLst>
          <pc:docMk/>
          <pc:sldMk cId="4277399285" sldId="959"/>
        </pc:sldMkLst>
        <pc:spChg chg="add mod">
          <ac:chgData name="Brendan Morris" userId="ed6ce0fb-4c5e-4ffb-b4f2-93c24973fe75" providerId="ADAL" clId="{7B14A741-D0C6-4CCA-9CC9-BBAEBA43A1A3}" dt="2018-09-01T07:50:29.854" v="2203" actId="14100"/>
          <ac:spMkLst>
            <pc:docMk/>
            <pc:sldMk cId="4277399285" sldId="959"/>
            <ac:spMk id="7" creationId="{57FAA216-01F8-4226-90BD-75FB3B8D2E28}"/>
          </ac:spMkLst>
        </pc:spChg>
        <pc:picChg chg="mod">
          <ac:chgData name="Brendan Morris" userId="ed6ce0fb-4c5e-4ffb-b4f2-93c24973fe75" providerId="ADAL" clId="{7B14A741-D0C6-4CCA-9CC9-BBAEBA43A1A3}" dt="2018-09-01T07:51:04.085" v="2207" actId="1076"/>
          <ac:picMkLst>
            <pc:docMk/>
            <pc:sldMk cId="4277399285" sldId="959"/>
            <ac:picMk id="5" creationId="{B1D6D8FF-2B2B-4E0F-B3E8-450B2174CBE3}"/>
          </ac:picMkLst>
        </pc:picChg>
        <pc:cxnChg chg="add mod">
          <ac:chgData name="Brendan Morris" userId="ed6ce0fb-4c5e-4ffb-b4f2-93c24973fe75" providerId="ADAL" clId="{7B14A741-D0C6-4CCA-9CC9-BBAEBA43A1A3}" dt="2018-09-01T07:51:11.431" v="2208"/>
          <ac:cxnSpMkLst>
            <pc:docMk/>
            <pc:sldMk cId="4277399285" sldId="959"/>
            <ac:cxnSpMk id="9" creationId="{F1107371-4433-4F36-9091-82B88223854C}"/>
          </ac:cxnSpMkLst>
        </pc:cxnChg>
      </pc:sldChg>
    </pc:docChg>
  </pc:docChgLst>
  <pc:docChgLst>
    <pc:chgData name="Brendan Morris" userId="ed6ce0fb-4c5e-4ffb-b4f2-93c24973fe75" providerId="ADAL" clId="{DF208295-B53C-4913-BA10-D48D2D9291EB}"/>
  </pc:docChgLst>
  <pc:docChgLst>
    <pc:chgData name="Brendan Morris" userId="ed6ce0fb-4c5e-4ffb-b4f2-93c24973fe75" providerId="ADAL" clId="{EE86E5FF-30B0-457C-8ACB-425A4F839195}"/>
  </pc:docChgLst>
  <pc:docChgLst>
    <pc:chgData name="Brendan Morris" userId="ed6ce0fb-4c5e-4ffb-b4f2-93c24973fe75" providerId="ADAL" clId="{97D4661E-282E-409B-8B44-2BF9FF33C2EC}"/>
  </pc:docChgLst>
  <pc:docChgLst>
    <pc:chgData name="Brendan Morris" userId="ed6ce0fb-4c5e-4ffb-b4f2-93c24973fe75" providerId="ADAL" clId="{1DF811E0-5715-427A-964E-DD480ED208FF}"/>
    <pc:docChg chg="undo custSel delSld modSld">
      <pc:chgData name="Brendan Morris" userId="ed6ce0fb-4c5e-4ffb-b4f2-93c24973fe75" providerId="ADAL" clId="{1DF811E0-5715-427A-964E-DD480ED208FF}" dt="2018-08-24T10:50:18.512" v="3612" actId="20577"/>
      <pc:docMkLst>
        <pc:docMk/>
      </pc:docMkLst>
      <pc:sldChg chg="modSp">
        <pc:chgData name="Brendan Morris" userId="ed6ce0fb-4c5e-4ffb-b4f2-93c24973fe75" providerId="ADAL" clId="{1DF811E0-5715-427A-964E-DD480ED208FF}" dt="2018-08-24T10:48:24.664" v="3537" actId="207"/>
        <pc:sldMkLst>
          <pc:docMk/>
          <pc:sldMk cId="936061572" sldId="257"/>
        </pc:sldMkLst>
        <pc:spChg chg="mod">
          <ac:chgData name="Brendan Morris" userId="ed6ce0fb-4c5e-4ffb-b4f2-93c24973fe75" providerId="ADAL" clId="{1DF811E0-5715-427A-964E-DD480ED208FF}" dt="2018-08-24T10:48:24.664" v="3537" actId="207"/>
          <ac:spMkLst>
            <pc:docMk/>
            <pc:sldMk cId="936061572" sldId="257"/>
            <ac:spMk id="3" creationId="{A8ABE2D6-76F6-4ACE-8C15-F24410938529}"/>
          </ac:spMkLst>
        </pc:spChg>
        <pc:spChg chg="mod">
          <ac:chgData name="Brendan Morris" userId="ed6ce0fb-4c5e-4ffb-b4f2-93c24973fe75" providerId="ADAL" clId="{1DF811E0-5715-427A-964E-DD480ED208FF}" dt="2018-08-24T10:48:10.644" v="3535" actId="1076"/>
          <ac:spMkLst>
            <pc:docMk/>
            <pc:sldMk cId="936061572" sldId="257"/>
            <ac:spMk id="14" creationId="{00000000-0000-0000-0000-000000000000}"/>
          </ac:spMkLst>
        </pc:spChg>
        <pc:picChg chg="mod">
          <ac:chgData name="Brendan Morris" userId="ed6ce0fb-4c5e-4ffb-b4f2-93c24973fe75" providerId="ADAL" clId="{1DF811E0-5715-427A-964E-DD480ED208FF}" dt="2018-08-20T13:38:59.162" v="2237" actId="1076"/>
          <ac:picMkLst>
            <pc:docMk/>
            <pc:sldMk cId="936061572" sldId="257"/>
            <ac:picMk id="9" creationId="{298E515C-0DEF-47E5-93F0-8C0728652BBC}"/>
          </ac:picMkLst>
        </pc:picChg>
        <pc:picChg chg="mod">
          <ac:chgData name="Brendan Morris" userId="ed6ce0fb-4c5e-4ffb-b4f2-93c24973fe75" providerId="ADAL" clId="{1DF811E0-5715-427A-964E-DD480ED208FF}" dt="2018-08-20T13:39:04.859" v="2238" actId="1076"/>
          <ac:picMkLst>
            <pc:docMk/>
            <pc:sldMk cId="936061572" sldId="257"/>
            <ac:picMk id="1027" creationId="{00000000-0000-0000-0000-000000000000}"/>
          </ac:picMkLst>
        </pc:picChg>
      </pc:sldChg>
      <pc:sldChg chg="modSp">
        <pc:chgData name="Brendan Morris" userId="ed6ce0fb-4c5e-4ffb-b4f2-93c24973fe75" providerId="ADAL" clId="{1DF811E0-5715-427A-964E-DD480ED208FF}" dt="2018-08-20T13:01:40.462" v="1861" actId="20577"/>
        <pc:sldMkLst>
          <pc:docMk/>
          <pc:sldMk cId="3342025147" sldId="258"/>
        </pc:sldMkLst>
        <pc:spChg chg="mod">
          <ac:chgData name="Brendan Morris" userId="ed6ce0fb-4c5e-4ffb-b4f2-93c24973fe75" providerId="ADAL" clId="{1DF811E0-5715-427A-964E-DD480ED208FF}" dt="2018-08-08T10:57:36.764" v="1009" actId="20577"/>
          <ac:spMkLst>
            <pc:docMk/>
            <pc:sldMk cId="3342025147" sldId="258"/>
            <ac:spMk id="4" creationId="{A126D7F5-AB3C-44ED-9FBB-AFA4781F9E9E}"/>
          </ac:spMkLst>
        </pc:spChg>
        <pc:spChg chg="mod">
          <ac:chgData name="Brendan Morris" userId="ed6ce0fb-4c5e-4ffb-b4f2-93c24973fe75" providerId="ADAL" clId="{1DF811E0-5715-427A-964E-DD480ED208FF}" dt="2018-08-20T13:01:40.462" v="1861" actId="20577"/>
          <ac:spMkLst>
            <pc:docMk/>
            <pc:sldMk cId="3342025147" sldId="258"/>
            <ac:spMk id="14" creationId="{00000000-0000-0000-0000-000000000000}"/>
          </ac:spMkLst>
        </pc:spChg>
      </pc:sldChg>
      <pc:sldChg chg="modSp">
        <pc:chgData name="Brendan Morris" userId="ed6ce0fb-4c5e-4ffb-b4f2-93c24973fe75" providerId="ADAL" clId="{1DF811E0-5715-427A-964E-DD480ED208FF}" dt="2018-08-08T10:57:19.453" v="1004" actId="20577"/>
        <pc:sldMkLst>
          <pc:docMk/>
          <pc:sldMk cId="1618493209" sldId="259"/>
        </pc:sldMkLst>
        <pc:spChg chg="mod">
          <ac:chgData name="Brendan Morris" userId="ed6ce0fb-4c5e-4ffb-b4f2-93c24973fe75" providerId="ADAL" clId="{1DF811E0-5715-427A-964E-DD480ED208FF}" dt="2018-08-08T10:57:19.453" v="1004" actId="20577"/>
          <ac:spMkLst>
            <pc:docMk/>
            <pc:sldMk cId="1618493209" sldId="259"/>
            <ac:spMk id="5" creationId="{296ADB8A-01E1-44B1-86AD-264D84532C6D}"/>
          </ac:spMkLst>
        </pc:spChg>
      </pc:sldChg>
      <pc:sldChg chg="addSp delSp modSp modNotesTx">
        <pc:chgData name="Brendan Morris" userId="ed6ce0fb-4c5e-4ffb-b4f2-93c24973fe75" providerId="ADAL" clId="{1DF811E0-5715-427A-964E-DD480ED208FF}" dt="2018-08-08T15:30:41.090" v="1847" actId="1076"/>
        <pc:sldMkLst>
          <pc:docMk/>
          <pc:sldMk cId="163185859" sldId="260"/>
        </pc:sldMkLst>
        <pc:spChg chg="mod">
          <ac:chgData name="Brendan Morris" userId="ed6ce0fb-4c5e-4ffb-b4f2-93c24973fe75" providerId="ADAL" clId="{1DF811E0-5715-427A-964E-DD480ED208FF}" dt="2018-08-07T14:23:23.614" v="86" actId="14100"/>
          <ac:spMkLst>
            <pc:docMk/>
            <pc:sldMk cId="163185859" sldId="260"/>
            <ac:spMk id="3" creationId="{221FE614-4198-4960-8D5C-FBC08920483B}"/>
          </ac:spMkLst>
        </pc:spChg>
        <pc:spChg chg="mod">
          <ac:chgData name="Brendan Morris" userId="ed6ce0fb-4c5e-4ffb-b4f2-93c24973fe75" providerId="ADAL" clId="{1DF811E0-5715-427A-964E-DD480ED208FF}" dt="2018-08-08T10:57:58.343" v="1013" actId="255"/>
          <ac:spMkLst>
            <pc:docMk/>
            <pc:sldMk cId="163185859" sldId="260"/>
            <ac:spMk id="4" creationId="{A126D7F5-AB3C-44ED-9FBB-AFA4781F9E9E}"/>
          </ac:spMkLst>
        </pc:spChg>
        <pc:spChg chg="del mod">
          <ac:chgData name="Brendan Morris" userId="ed6ce0fb-4c5e-4ffb-b4f2-93c24973fe75" providerId="ADAL" clId="{1DF811E0-5715-427A-964E-DD480ED208FF}" dt="2018-08-07T14:23:08.714" v="69" actId="478"/>
          <ac:spMkLst>
            <pc:docMk/>
            <pc:sldMk cId="163185859" sldId="260"/>
            <ac:spMk id="14" creationId="{00000000-0000-0000-0000-000000000000}"/>
          </ac:spMkLst>
        </pc:spChg>
        <pc:picChg chg="add mod">
          <ac:chgData name="Brendan Morris" userId="ed6ce0fb-4c5e-4ffb-b4f2-93c24973fe75" providerId="ADAL" clId="{1DF811E0-5715-427A-964E-DD480ED208FF}" dt="2018-08-08T15:30:41.090" v="1847" actId="1076"/>
          <ac:picMkLst>
            <pc:docMk/>
            <pc:sldMk cId="163185859" sldId="260"/>
            <ac:picMk id="5" creationId="{B1D6D8FF-2B2B-4E0F-B3E8-450B2174CBE3}"/>
          </ac:picMkLst>
        </pc:picChg>
      </pc:sldChg>
      <pc:sldChg chg="addSp modSp">
        <pc:chgData name="Brendan Morris" userId="ed6ce0fb-4c5e-4ffb-b4f2-93c24973fe75" providerId="ADAL" clId="{1DF811E0-5715-427A-964E-DD480ED208FF}" dt="2018-08-20T13:02:59.515" v="1883" actId="20577"/>
        <pc:sldMkLst>
          <pc:docMk/>
          <pc:sldMk cId="1287481010" sldId="261"/>
        </pc:sldMkLst>
        <pc:spChg chg="mod">
          <ac:chgData name="Brendan Morris" userId="ed6ce0fb-4c5e-4ffb-b4f2-93c24973fe75" providerId="ADAL" clId="{1DF811E0-5715-427A-964E-DD480ED208FF}" dt="2018-08-08T10:58:12.557" v="1018" actId="20577"/>
          <ac:spMkLst>
            <pc:docMk/>
            <pc:sldMk cId="1287481010" sldId="261"/>
            <ac:spMk id="4" creationId="{A126D7F5-AB3C-44ED-9FBB-AFA4781F9E9E}"/>
          </ac:spMkLst>
        </pc:spChg>
        <pc:spChg chg="mod">
          <ac:chgData name="Brendan Morris" userId="ed6ce0fb-4c5e-4ffb-b4f2-93c24973fe75" providerId="ADAL" clId="{1DF811E0-5715-427A-964E-DD480ED208FF}" dt="2018-08-07T15:11:47.392" v="708" actId="6549"/>
          <ac:spMkLst>
            <pc:docMk/>
            <pc:sldMk cId="1287481010" sldId="261"/>
            <ac:spMk id="14" creationId="{00000000-0000-0000-0000-000000000000}"/>
          </ac:spMkLst>
        </pc:spChg>
        <pc:graphicFrameChg chg="add mod">
          <ac:chgData name="Brendan Morris" userId="ed6ce0fb-4c5e-4ffb-b4f2-93c24973fe75" providerId="ADAL" clId="{1DF811E0-5715-427A-964E-DD480ED208FF}" dt="2018-08-20T13:02:59.515" v="1883" actId="20577"/>
          <ac:graphicFrameMkLst>
            <pc:docMk/>
            <pc:sldMk cId="1287481010" sldId="261"/>
            <ac:graphicFrameMk id="5" creationId="{038C1893-5B64-4BD5-A6F3-8B287B184967}"/>
          </ac:graphicFrameMkLst>
        </pc:graphicFrameChg>
      </pc:sldChg>
      <pc:sldChg chg="modSp">
        <pc:chgData name="Brendan Morris" userId="ed6ce0fb-4c5e-4ffb-b4f2-93c24973fe75" providerId="ADAL" clId="{1DF811E0-5715-427A-964E-DD480ED208FF}" dt="2018-08-08T10:58:48.103" v="1033" actId="20577"/>
        <pc:sldMkLst>
          <pc:docMk/>
          <pc:sldMk cId="548074445" sldId="262"/>
        </pc:sldMkLst>
        <pc:spChg chg="mod">
          <ac:chgData name="Brendan Morris" userId="ed6ce0fb-4c5e-4ffb-b4f2-93c24973fe75" providerId="ADAL" clId="{1DF811E0-5715-427A-964E-DD480ED208FF}" dt="2018-08-08T10:58:48.103" v="1033" actId="20577"/>
          <ac:spMkLst>
            <pc:docMk/>
            <pc:sldMk cId="548074445" sldId="262"/>
            <ac:spMk id="4" creationId="{A126D7F5-AB3C-44ED-9FBB-AFA4781F9E9E}"/>
          </ac:spMkLst>
        </pc:spChg>
      </pc:sldChg>
      <pc:sldChg chg="modSp">
        <pc:chgData name="Brendan Morris" userId="ed6ce0fb-4c5e-4ffb-b4f2-93c24973fe75" providerId="ADAL" clId="{1DF811E0-5715-427A-964E-DD480ED208FF}" dt="2018-08-24T10:33:55.537" v="2715" actId="20577"/>
        <pc:sldMkLst>
          <pc:docMk/>
          <pc:sldMk cId="3074646820" sldId="263"/>
        </pc:sldMkLst>
        <pc:spChg chg="mod">
          <ac:chgData name="Brendan Morris" userId="ed6ce0fb-4c5e-4ffb-b4f2-93c24973fe75" providerId="ADAL" clId="{1DF811E0-5715-427A-964E-DD480ED208FF}" dt="2018-08-08T10:58:59.273" v="1038" actId="20577"/>
          <ac:spMkLst>
            <pc:docMk/>
            <pc:sldMk cId="3074646820" sldId="263"/>
            <ac:spMk id="4" creationId="{A126D7F5-AB3C-44ED-9FBB-AFA4781F9E9E}"/>
          </ac:spMkLst>
        </pc:spChg>
        <pc:spChg chg="mod">
          <ac:chgData name="Brendan Morris" userId="ed6ce0fb-4c5e-4ffb-b4f2-93c24973fe75" providerId="ADAL" clId="{1DF811E0-5715-427A-964E-DD480ED208FF}" dt="2018-08-24T10:33:55.537" v="2715" actId="20577"/>
          <ac:spMkLst>
            <pc:docMk/>
            <pc:sldMk cId="3074646820" sldId="263"/>
            <ac:spMk id="14" creationId="{00000000-0000-0000-0000-000000000000}"/>
          </ac:spMkLst>
        </pc:spChg>
      </pc:sldChg>
      <pc:sldChg chg="modSp">
        <pc:chgData name="Brendan Morris" userId="ed6ce0fb-4c5e-4ffb-b4f2-93c24973fe75" providerId="ADAL" clId="{1DF811E0-5715-427A-964E-DD480ED208FF}" dt="2018-08-20T13:07:14.573" v="1897" actId="6549"/>
        <pc:sldMkLst>
          <pc:docMk/>
          <pc:sldMk cId="2795571565" sldId="264"/>
        </pc:sldMkLst>
        <pc:spChg chg="mod">
          <ac:chgData name="Brendan Morris" userId="ed6ce0fb-4c5e-4ffb-b4f2-93c24973fe75" providerId="ADAL" clId="{1DF811E0-5715-427A-964E-DD480ED208FF}" dt="2018-08-08T10:58:36.853" v="1028" actId="20577"/>
          <ac:spMkLst>
            <pc:docMk/>
            <pc:sldMk cId="2795571565" sldId="264"/>
            <ac:spMk id="4" creationId="{A126D7F5-AB3C-44ED-9FBB-AFA4781F9E9E}"/>
          </ac:spMkLst>
        </pc:spChg>
        <pc:spChg chg="mod">
          <ac:chgData name="Brendan Morris" userId="ed6ce0fb-4c5e-4ffb-b4f2-93c24973fe75" providerId="ADAL" clId="{1DF811E0-5715-427A-964E-DD480ED208FF}" dt="2018-08-20T13:07:14.573" v="1897" actId="6549"/>
          <ac:spMkLst>
            <pc:docMk/>
            <pc:sldMk cId="2795571565" sldId="264"/>
            <ac:spMk id="14" creationId="{00000000-0000-0000-0000-000000000000}"/>
          </ac:spMkLst>
        </pc:spChg>
      </pc:sldChg>
      <pc:sldChg chg="modSp">
        <pc:chgData name="Brendan Morris" userId="ed6ce0fb-4c5e-4ffb-b4f2-93c24973fe75" providerId="ADAL" clId="{1DF811E0-5715-427A-964E-DD480ED208FF}" dt="2018-08-20T13:04:49.538" v="1885" actId="1076"/>
        <pc:sldMkLst>
          <pc:docMk/>
          <pc:sldMk cId="3205929423" sldId="265"/>
        </pc:sldMkLst>
        <pc:spChg chg="mod">
          <ac:chgData name="Brendan Morris" userId="ed6ce0fb-4c5e-4ffb-b4f2-93c24973fe75" providerId="ADAL" clId="{1DF811E0-5715-427A-964E-DD480ED208FF}" dt="2018-08-20T13:04:45.926" v="1884" actId="1076"/>
          <ac:spMkLst>
            <pc:docMk/>
            <pc:sldMk cId="3205929423" sldId="265"/>
            <ac:spMk id="3" creationId="{221FE614-4198-4960-8D5C-FBC08920483B}"/>
          </ac:spMkLst>
        </pc:spChg>
        <pc:spChg chg="mod">
          <ac:chgData name="Brendan Morris" userId="ed6ce0fb-4c5e-4ffb-b4f2-93c24973fe75" providerId="ADAL" clId="{1DF811E0-5715-427A-964E-DD480ED208FF}" dt="2018-08-08T10:58:26.093" v="1023" actId="20577"/>
          <ac:spMkLst>
            <pc:docMk/>
            <pc:sldMk cId="3205929423" sldId="265"/>
            <ac:spMk id="4" creationId="{A126D7F5-AB3C-44ED-9FBB-AFA4781F9E9E}"/>
          </ac:spMkLst>
        </pc:spChg>
        <pc:spChg chg="mod">
          <ac:chgData name="Brendan Morris" userId="ed6ce0fb-4c5e-4ffb-b4f2-93c24973fe75" providerId="ADAL" clId="{1DF811E0-5715-427A-964E-DD480ED208FF}" dt="2018-08-20T13:04:49.538" v="1885" actId="1076"/>
          <ac:spMkLst>
            <pc:docMk/>
            <pc:sldMk cId="3205929423" sldId="265"/>
            <ac:spMk id="14" creationId="{00000000-0000-0000-0000-000000000000}"/>
          </ac:spMkLst>
        </pc:spChg>
      </pc:sldChg>
      <pc:sldChg chg="modSp">
        <pc:chgData name="Brendan Morris" userId="ed6ce0fb-4c5e-4ffb-b4f2-93c24973fe75" providerId="ADAL" clId="{1DF811E0-5715-427A-964E-DD480ED208FF}" dt="2018-08-20T13:41:27.419" v="2350" actId="1076"/>
        <pc:sldMkLst>
          <pc:docMk/>
          <pc:sldMk cId="1799606788" sldId="266"/>
        </pc:sldMkLst>
        <pc:spChg chg="mod">
          <ac:chgData name="Brendan Morris" userId="ed6ce0fb-4c5e-4ffb-b4f2-93c24973fe75" providerId="ADAL" clId="{1DF811E0-5715-427A-964E-DD480ED208FF}" dt="2018-08-08T10:59:13.767" v="1043" actId="20577"/>
          <ac:spMkLst>
            <pc:docMk/>
            <pc:sldMk cId="1799606788" sldId="266"/>
            <ac:spMk id="4" creationId="{A126D7F5-AB3C-44ED-9FBB-AFA4781F9E9E}"/>
          </ac:spMkLst>
        </pc:spChg>
        <pc:spChg chg="mod">
          <ac:chgData name="Brendan Morris" userId="ed6ce0fb-4c5e-4ffb-b4f2-93c24973fe75" providerId="ADAL" clId="{1DF811E0-5715-427A-964E-DD480ED208FF}" dt="2018-08-20T13:41:27.419" v="2350" actId="1076"/>
          <ac:spMkLst>
            <pc:docMk/>
            <pc:sldMk cId="1799606788" sldId="266"/>
            <ac:spMk id="14" creationId="{00000000-0000-0000-0000-000000000000}"/>
          </ac:spMkLst>
        </pc:spChg>
      </pc:sldChg>
      <pc:sldChg chg="modSp">
        <pc:chgData name="Brendan Morris" userId="ed6ce0fb-4c5e-4ffb-b4f2-93c24973fe75" providerId="ADAL" clId="{1DF811E0-5715-427A-964E-DD480ED208FF}" dt="2018-08-08T11:00:10.083" v="1068" actId="20577"/>
        <pc:sldMkLst>
          <pc:docMk/>
          <pc:sldMk cId="1525743830" sldId="268"/>
        </pc:sldMkLst>
        <pc:spChg chg="mod">
          <ac:chgData name="Brendan Morris" userId="ed6ce0fb-4c5e-4ffb-b4f2-93c24973fe75" providerId="ADAL" clId="{1DF811E0-5715-427A-964E-DD480ED208FF}" dt="2018-08-08T11:00:10.083" v="1068" actId="20577"/>
          <ac:spMkLst>
            <pc:docMk/>
            <pc:sldMk cId="1525743830" sldId="268"/>
            <ac:spMk id="4" creationId="{A126D7F5-AB3C-44ED-9FBB-AFA4781F9E9E}"/>
          </ac:spMkLst>
        </pc:spChg>
        <pc:spChg chg="mod">
          <ac:chgData name="Brendan Morris" userId="ed6ce0fb-4c5e-4ffb-b4f2-93c24973fe75" providerId="ADAL" clId="{1DF811E0-5715-427A-964E-DD480ED208FF}" dt="2018-08-07T14:56:57.093" v="482" actId="20577"/>
          <ac:spMkLst>
            <pc:docMk/>
            <pc:sldMk cId="1525743830" sldId="268"/>
            <ac:spMk id="14" creationId="{00000000-0000-0000-0000-000000000000}"/>
          </ac:spMkLst>
        </pc:spChg>
      </pc:sldChg>
      <pc:sldChg chg="modSp">
        <pc:chgData name="Brendan Morris" userId="ed6ce0fb-4c5e-4ffb-b4f2-93c24973fe75" providerId="ADAL" clId="{1DF811E0-5715-427A-964E-DD480ED208FF}" dt="2018-08-20T13:26:10.861" v="1937" actId="20577"/>
        <pc:sldMkLst>
          <pc:docMk/>
          <pc:sldMk cId="3806172081" sldId="269"/>
        </pc:sldMkLst>
        <pc:spChg chg="mod">
          <ac:chgData name="Brendan Morris" userId="ed6ce0fb-4c5e-4ffb-b4f2-93c24973fe75" providerId="ADAL" clId="{1DF811E0-5715-427A-964E-DD480ED208FF}" dt="2018-08-08T11:00:43.436" v="1083" actId="20577"/>
          <ac:spMkLst>
            <pc:docMk/>
            <pc:sldMk cId="3806172081" sldId="269"/>
            <ac:spMk id="4" creationId="{A126D7F5-AB3C-44ED-9FBB-AFA4781F9E9E}"/>
          </ac:spMkLst>
        </pc:spChg>
        <pc:spChg chg="mod">
          <ac:chgData name="Brendan Morris" userId="ed6ce0fb-4c5e-4ffb-b4f2-93c24973fe75" providerId="ADAL" clId="{1DF811E0-5715-427A-964E-DD480ED208FF}" dt="2018-08-20T13:26:10.861" v="1937" actId="20577"/>
          <ac:spMkLst>
            <pc:docMk/>
            <pc:sldMk cId="3806172081" sldId="269"/>
            <ac:spMk id="14" creationId="{00000000-0000-0000-0000-000000000000}"/>
          </ac:spMkLst>
        </pc:spChg>
      </pc:sldChg>
      <pc:sldChg chg="modSp">
        <pc:chgData name="Brendan Morris" userId="ed6ce0fb-4c5e-4ffb-b4f2-93c24973fe75" providerId="ADAL" clId="{1DF811E0-5715-427A-964E-DD480ED208FF}" dt="2018-08-08T15:28:28.192" v="1846" actId="6549"/>
        <pc:sldMkLst>
          <pc:docMk/>
          <pc:sldMk cId="3838342847" sldId="270"/>
        </pc:sldMkLst>
        <pc:spChg chg="mod">
          <ac:chgData name="Brendan Morris" userId="ed6ce0fb-4c5e-4ffb-b4f2-93c24973fe75" providerId="ADAL" clId="{1DF811E0-5715-427A-964E-DD480ED208FF}" dt="2018-08-08T11:01:32.863" v="1103" actId="20577"/>
          <ac:spMkLst>
            <pc:docMk/>
            <pc:sldMk cId="3838342847" sldId="270"/>
            <ac:spMk id="4" creationId="{A126D7F5-AB3C-44ED-9FBB-AFA4781F9E9E}"/>
          </ac:spMkLst>
        </pc:spChg>
        <pc:spChg chg="mod">
          <ac:chgData name="Brendan Morris" userId="ed6ce0fb-4c5e-4ffb-b4f2-93c24973fe75" providerId="ADAL" clId="{1DF811E0-5715-427A-964E-DD480ED208FF}" dt="2018-08-08T15:28:28.192" v="1846" actId="6549"/>
          <ac:spMkLst>
            <pc:docMk/>
            <pc:sldMk cId="3838342847" sldId="270"/>
            <ac:spMk id="14" creationId="{00000000-0000-0000-0000-000000000000}"/>
          </ac:spMkLst>
        </pc:spChg>
      </pc:sldChg>
      <pc:sldChg chg="modSp">
        <pc:chgData name="Brendan Morris" userId="ed6ce0fb-4c5e-4ffb-b4f2-93c24973fe75" providerId="ADAL" clId="{1DF811E0-5715-427A-964E-DD480ED208FF}" dt="2018-08-20T13:10:42.640" v="1915" actId="6549"/>
        <pc:sldMkLst>
          <pc:docMk/>
          <pc:sldMk cId="2783672508" sldId="271"/>
        </pc:sldMkLst>
        <pc:spChg chg="mod">
          <ac:chgData name="Brendan Morris" userId="ed6ce0fb-4c5e-4ffb-b4f2-93c24973fe75" providerId="ADAL" clId="{1DF811E0-5715-427A-964E-DD480ED208FF}" dt="2018-08-08T10:59:36.333" v="1053" actId="20577"/>
          <ac:spMkLst>
            <pc:docMk/>
            <pc:sldMk cId="2783672508" sldId="271"/>
            <ac:spMk id="4" creationId="{A126D7F5-AB3C-44ED-9FBB-AFA4781F9E9E}"/>
          </ac:spMkLst>
        </pc:spChg>
        <pc:spChg chg="mod">
          <ac:chgData name="Brendan Morris" userId="ed6ce0fb-4c5e-4ffb-b4f2-93c24973fe75" providerId="ADAL" clId="{1DF811E0-5715-427A-964E-DD480ED208FF}" dt="2018-08-20T13:10:42.640" v="1915" actId="6549"/>
          <ac:spMkLst>
            <pc:docMk/>
            <pc:sldMk cId="2783672508" sldId="271"/>
            <ac:spMk id="14" creationId="{00000000-0000-0000-0000-000000000000}"/>
          </ac:spMkLst>
        </pc:spChg>
      </pc:sldChg>
      <pc:sldChg chg="modSp">
        <pc:chgData name="Brendan Morris" userId="ed6ce0fb-4c5e-4ffb-b4f2-93c24973fe75" providerId="ADAL" clId="{1DF811E0-5715-427A-964E-DD480ED208FF}" dt="2018-08-08T15:22:25.882" v="1832" actId="20577"/>
        <pc:sldMkLst>
          <pc:docMk/>
          <pc:sldMk cId="1044781480" sldId="272"/>
        </pc:sldMkLst>
        <pc:spChg chg="mod">
          <ac:chgData name="Brendan Morris" userId="ed6ce0fb-4c5e-4ffb-b4f2-93c24973fe75" providerId="ADAL" clId="{1DF811E0-5715-427A-964E-DD480ED208FF}" dt="2018-08-08T15:18:04.102" v="1730" actId="1076"/>
          <ac:spMkLst>
            <pc:docMk/>
            <pc:sldMk cId="1044781480" sldId="272"/>
            <ac:spMk id="3" creationId="{221FE614-4198-4960-8D5C-FBC08920483B}"/>
          </ac:spMkLst>
        </pc:spChg>
        <pc:spChg chg="mod">
          <ac:chgData name="Brendan Morris" userId="ed6ce0fb-4c5e-4ffb-b4f2-93c24973fe75" providerId="ADAL" clId="{1DF811E0-5715-427A-964E-DD480ED208FF}" dt="2018-08-08T10:59:59.553" v="1063" actId="20577"/>
          <ac:spMkLst>
            <pc:docMk/>
            <pc:sldMk cId="1044781480" sldId="272"/>
            <ac:spMk id="4" creationId="{A126D7F5-AB3C-44ED-9FBB-AFA4781F9E9E}"/>
          </ac:spMkLst>
        </pc:spChg>
        <pc:spChg chg="mod">
          <ac:chgData name="Brendan Morris" userId="ed6ce0fb-4c5e-4ffb-b4f2-93c24973fe75" providerId="ADAL" clId="{1DF811E0-5715-427A-964E-DD480ED208FF}" dt="2018-08-08T15:22:25.882" v="1832" actId="20577"/>
          <ac:spMkLst>
            <pc:docMk/>
            <pc:sldMk cId="1044781480" sldId="272"/>
            <ac:spMk id="14" creationId="{00000000-0000-0000-0000-000000000000}"/>
          </ac:spMkLst>
        </pc:spChg>
      </pc:sldChg>
      <pc:sldChg chg="modSp">
        <pc:chgData name="Brendan Morris" userId="ed6ce0fb-4c5e-4ffb-b4f2-93c24973fe75" providerId="ADAL" clId="{1DF811E0-5715-427A-964E-DD480ED208FF}" dt="2018-08-20T13:21:16.259" v="1934" actId="6549"/>
        <pc:sldMkLst>
          <pc:docMk/>
          <pc:sldMk cId="1442874860" sldId="273"/>
        </pc:sldMkLst>
        <pc:spChg chg="mod">
          <ac:chgData name="Brendan Morris" userId="ed6ce0fb-4c5e-4ffb-b4f2-93c24973fe75" providerId="ADAL" clId="{1DF811E0-5715-427A-964E-DD480ED208FF}" dt="2018-08-08T11:00:20.683" v="1073" actId="20577"/>
          <ac:spMkLst>
            <pc:docMk/>
            <pc:sldMk cId="1442874860" sldId="273"/>
            <ac:spMk id="4" creationId="{A126D7F5-AB3C-44ED-9FBB-AFA4781F9E9E}"/>
          </ac:spMkLst>
        </pc:spChg>
        <pc:spChg chg="mod">
          <ac:chgData name="Brendan Morris" userId="ed6ce0fb-4c5e-4ffb-b4f2-93c24973fe75" providerId="ADAL" clId="{1DF811E0-5715-427A-964E-DD480ED208FF}" dt="2018-08-20T13:21:16.259" v="1934" actId="6549"/>
          <ac:spMkLst>
            <pc:docMk/>
            <pc:sldMk cId="1442874860" sldId="273"/>
            <ac:spMk id="14" creationId="{00000000-0000-0000-0000-000000000000}"/>
          </ac:spMkLst>
        </pc:spChg>
      </pc:sldChg>
      <pc:sldChg chg="modSp">
        <pc:chgData name="Brendan Morris" userId="ed6ce0fb-4c5e-4ffb-b4f2-93c24973fe75" providerId="ADAL" clId="{1DF811E0-5715-427A-964E-DD480ED208FF}" dt="2018-08-08T11:00:31.553" v="1078" actId="20577"/>
        <pc:sldMkLst>
          <pc:docMk/>
          <pc:sldMk cId="1705268398" sldId="275"/>
        </pc:sldMkLst>
        <pc:spChg chg="mod">
          <ac:chgData name="Brendan Morris" userId="ed6ce0fb-4c5e-4ffb-b4f2-93c24973fe75" providerId="ADAL" clId="{1DF811E0-5715-427A-964E-DD480ED208FF}" dt="2018-08-08T11:00:31.553" v="1078" actId="20577"/>
          <ac:spMkLst>
            <pc:docMk/>
            <pc:sldMk cId="1705268398" sldId="275"/>
            <ac:spMk id="4" creationId="{A126D7F5-AB3C-44ED-9FBB-AFA4781F9E9E}"/>
          </ac:spMkLst>
        </pc:spChg>
      </pc:sldChg>
      <pc:sldChg chg="modSp">
        <pc:chgData name="Brendan Morris" userId="ed6ce0fb-4c5e-4ffb-b4f2-93c24973fe75" providerId="ADAL" clId="{1DF811E0-5715-427A-964E-DD480ED208FF}" dt="2018-08-20T13:27:13.941" v="1938" actId="6549"/>
        <pc:sldMkLst>
          <pc:docMk/>
          <pc:sldMk cId="1330368260" sldId="276"/>
        </pc:sldMkLst>
        <pc:spChg chg="mod">
          <ac:chgData name="Brendan Morris" userId="ed6ce0fb-4c5e-4ffb-b4f2-93c24973fe75" providerId="ADAL" clId="{1DF811E0-5715-427A-964E-DD480ED208FF}" dt="2018-08-08T11:01:18.763" v="1098" actId="20577"/>
          <ac:spMkLst>
            <pc:docMk/>
            <pc:sldMk cId="1330368260" sldId="276"/>
            <ac:spMk id="4" creationId="{A126D7F5-AB3C-44ED-9FBB-AFA4781F9E9E}"/>
          </ac:spMkLst>
        </pc:spChg>
        <pc:spChg chg="mod">
          <ac:chgData name="Brendan Morris" userId="ed6ce0fb-4c5e-4ffb-b4f2-93c24973fe75" providerId="ADAL" clId="{1DF811E0-5715-427A-964E-DD480ED208FF}" dt="2018-08-20T13:27:13.941" v="1938" actId="6549"/>
          <ac:spMkLst>
            <pc:docMk/>
            <pc:sldMk cId="1330368260" sldId="276"/>
            <ac:spMk id="14" creationId="{00000000-0000-0000-0000-000000000000}"/>
          </ac:spMkLst>
        </pc:spChg>
      </pc:sldChg>
      <pc:sldChg chg="addSp delSp modSp">
        <pc:chgData name="Brendan Morris" userId="ed6ce0fb-4c5e-4ffb-b4f2-93c24973fe75" providerId="ADAL" clId="{1DF811E0-5715-427A-964E-DD480ED208FF}" dt="2018-08-08T15:27:22.832" v="1841" actId="478"/>
        <pc:sldMkLst>
          <pc:docMk/>
          <pc:sldMk cId="155333227" sldId="931"/>
        </pc:sldMkLst>
        <pc:spChg chg="mod">
          <ac:chgData name="Brendan Morris" userId="ed6ce0fb-4c5e-4ffb-b4f2-93c24973fe75" providerId="ADAL" clId="{1DF811E0-5715-427A-964E-DD480ED208FF}" dt="2018-08-08T11:00:54.682" v="1088" actId="20577"/>
          <ac:spMkLst>
            <pc:docMk/>
            <pc:sldMk cId="155333227" sldId="931"/>
            <ac:spMk id="4" creationId="{A126D7F5-AB3C-44ED-9FBB-AFA4781F9E9E}"/>
          </ac:spMkLst>
        </pc:spChg>
        <pc:spChg chg="del">
          <ac:chgData name="Brendan Morris" userId="ed6ce0fb-4c5e-4ffb-b4f2-93c24973fe75" providerId="ADAL" clId="{1DF811E0-5715-427A-964E-DD480ED208FF}" dt="2018-08-08T15:27:22.832" v="1841" actId="478"/>
          <ac:spMkLst>
            <pc:docMk/>
            <pc:sldMk cId="155333227" sldId="931"/>
            <ac:spMk id="14" creationId="{00000000-0000-0000-0000-000000000000}"/>
          </ac:spMkLst>
        </pc:spChg>
        <pc:picChg chg="add mod">
          <ac:chgData name="Brendan Morris" userId="ed6ce0fb-4c5e-4ffb-b4f2-93c24973fe75" providerId="ADAL" clId="{1DF811E0-5715-427A-964E-DD480ED208FF}" dt="2018-08-07T15:26:22.865" v="1000" actId="1076"/>
          <ac:picMkLst>
            <pc:docMk/>
            <pc:sldMk cId="155333227" sldId="931"/>
            <ac:picMk id="5" creationId="{8186BAF0-BD69-43DD-A928-ED4D0C10DED0}"/>
          </ac:picMkLst>
        </pc:picChg>
      </pc:sldChg>
      <pc:sldChg chg="modSp">
        <pc:chgData name="Brendan Morris" userId="ed6ce0fb-4c5e-4ffb-b4f2-93c24973fe75" providerId="ADAL" clId="{1DF811E0-5715-427A-964E-DD480ED208FF}" dt="2018-08-08T11:05:02.183" v="1176" actId="1076"/>
        <pc:sldMkLst>
          <pc:docMk/>
          <pc:sldMk cId="3093467467" sldId="939"/>
        </pc:sldMkLst>
        <pc:spChg chg="mod">
          <ac:chgData name="Brendan Morris" userId="ed6ce0fb-4c5e-4ffb-b4f2-93c24973fe75" providerId="ADAL" clId="{1DF811E0-5715-427A-964E-DD480ED208FF}" dt="2018-08-08T11:05:02.183" v="1176" actId="1076"/>
          <ac:spMkLst>
            <pc:docMk/>
            <pc:sldMk cId="3093467467" sldId="939"/>
            <ac:spMk id="3" creationId="{221FE614-4198-4960-8D5C-FBC08920483B}"/>
          </ac:spMkLst>
        </pc:spChg>
        <pc:spChg chg="mod">
          <ac:chgData name="Brendan Morris" userId="ed6ce0fb-4c5e-4ffb-b4f2-93c24973fe75" providerId="ADAL" clId="{1DF811E0-5715-427A-964E-DD480ED208FF}" dt="2018-08-08T10:59:24.603" v="1048" actId="20577"/>
          <ac:spMkLst>
            <pc:docMk/>
            <pc:sldMk cId="3093467467" sldId="939"/>
            <ac:spMk id="4" creationId="{A126D7F5-AB3C-44ED-9FBB-AFA4781F9E9E}"/>
          </ac:spMkLst>
        </pc:spChg>
        <pc:spChg chg="mod">
          <ac:chgData name="Brendan Morris" userId="ed6ce0fb-4c5e-4ffb-b4f2-93c24973fe75" providerId="ADAL" clId="{1DF811E0-5715-427A-964E-DD480ED208FF}" dt="2018-08-07T14:34:06.724" v="406" actId="1076"/>
          <ac:spMkLst>
            <pc:docMk/>
            <pc:sldMk cId="3093467467" sldId="939"/>
            <ac:spMk id="9" creationId="{B1628D6F-5DF9-4E52-B20F-50081F8C23BE}"/>
          </ac:spMkLst>
        </pc:spChg>
        <pc:picChg chg="mod">
          <ac:chgData name="Brendan Morris" userId="ed6ce0fb-4c5e-4ffb-b4f2-93c24973fe75" providerId="ADAL" clId="{1DF811E0-5715-427A-964E-DD480ED208FF}" dt="2018-08-07T14:34:10.698" v="407" actId="1076"/>
          <ac:picMkLst>
            <pc:docMk/>
            <pc:sldMk cId="3093467467" sldId="939"/>
            <ac:picMk id="10" creationId="{48AD85D9-F502-4CC4-B7EB-AB492FDDBA96}"/>
          </ac:picMkLst>
        </pc:picChg>
      </pc:sldChg>
      <pc:sldChg chg="modSp">
        <pc:chgData name="Brendan Morris" userId="ed6ce0fb-4c5e-4ffb-b4f2-93c24973fe75" providerId="ADAL" clId="{1DF811E0-5715-427A-964E-DD480ED208FF}" dt="2018-08-08T11:31:23.108" v="1292" actId="1076"/>
        <pc:sldMkLst>
          <pc:docMk/>
          <pc:sldMk cId="3690758051" sldId="940"/>
        </pc:sldMkLst>
        <pc:spChg chg="mod">
          <ac:chgData name="Brendan Morris" userId="ed6ce0fb-4c5e-4ffb-b4f2-93c24973fe75" providerId="ADAL" clId="{1DF811E0-5715-427A-964E-DD480ED208FF}" dt="2018-08-08T10:59:46.973" v="1058" actId="20577"/>
          <ac:spMkLst>
            <pc:docMk/>
            <pc:sldMk cId="3690758051" sldId="940"/>
            <ac:spMk id="4" creationId="{A126D7F5-AB3C-44ED-9FBB-AFA4781F9E9E}"/>
          </ac:spMkLst>
        </pc:spChg>
        <pc:spChg chg="mod">
          <ac:chgData name="Brendan Morris" userId="ed6ce0fb-4c5e-4ffb-b4f2-93c24973fe75" providerId="ADAL" clId="{1DF811E0-5715-427A-964E-DD480ED208FF}" dt="2018-08-08T11:31:23.108" v="1292" actId="1076"/>
          <ac:spMkLst>
            <pc:docMk/>
            <pc:sldMk cId="3690758051" sldId="940"/>
            <ac:spMk id="14" creationId="{00000000-0000-0000-0000-000000000000}"/>
          </ac:spMkLst>
        </pc:spChg>
      </pc:sldChg>
      <pc:sldChg chg="modSp">
        <pc:chgData name="Brendan Morris" userId="ed6ce0fb-4c5e-4ffb-b4f2-93c24973fe75" providerId="ADAL" clId="{1DF811E0-5715-427A-964E-DD480ED208FF}" dt="2018-08-08T15:22:53.102" v="1839" actId="20577"/>
        <pc:sldMkLst>
          <pc:docMk/>
          <pc:sldMk cId="2360455435" sldId="941"/>
        </pc:sldMkLst>
        <pc:spChg chg="mod">
          <ac:chgData name="Brendan Morris" userId="ed6ce0fb-4c5e-4ffb-b4f2-93c24973fe75" providerId="ADAL" clId="{1DF811E0-5715-427A-964E-DD480ED208FF}" dt="2018-08-08T15:22:40.633" v="1833" actId="1076"/>
          <ac:spMkLst>
            <pc:docMk/>
            <pc:sldMk cId="2360455435" sldId="941"/>
            <ac:spMk id="3" creationId="{221FE614-4198-4960-8D5C-FBC08920483B}"/>
          </ac:spMkLst>
        </pc:spChg>
        <pc:spChg chg="mod">
          <ac:chgData name="Brendan Morris" userId="ed6ce0fb-4c5e-4ffb-b4f2-93c24973fe75" providerId="ADAL" clId="{1DF811E0-5715-427A-964E-DD480ED208FF}" dt="2018-08-08T15:22:53.102" v="1839" actId="20577"/>
          <ac:spMkLst>
            <pc:docMk/>
            <pc:sldMk cId="2360455435" sldId="941"/>
            <ac:spMk id="14" creationId="{00000000-0000-0000-0000-000000000000}"/>
          </ac:spMkLst>
        </pc:spChg>
      </pc:sldChg>
      <pc:sldChg chg="delSp modSp">
        <pc:chgData name="Brendan Morris" userId="ed6ce0fb-4c5e-4ffb-b4f2-93c24973fe75" providerId="ADAL" clId="{1DF811E0-5715-427A-964E-DD480ED208FF}" dt="2018-08-20T13:32:15.476" v="1946" actId="115"/>
        <pc:sldMkLst>
          <pc:docMk/>
          <pc:sldMk cId="1878123783" sldId="943"/>
        </pc:sldMkLst>
        <pc:spChg chg="mod">
          <ac:chgData name="Brendan Morris" userId="ed6ce0fb-4c5e-4ffb-b4f2-93c24973fe75" providerId="ADAL" clId="{1DF811E0-5715-427A-964E-DD480ED208FF}" dt="2018-08-20T13:32:15.476" v="1946" actId="115"/>
          <ac:spMkLst>
            <pc:docMk/>
            <pc:sldMk cId="1878123783" sldId="943"/>
            <ac:spMk id="3" creationId="{221FE614-4198-4960-8D5C-FBC08920483B}"/>
          </ac:spMkLst>
        </pc:spChg>
        <pc:spChg chg="del mod">
          <ac:chgData name="Brendan Morris" userId="ed6ce0fb-4c5e-4ffb-b4f2-93c24973fe75" providerId="ADAL" clId="{1DF811E0-5715-427A-964E-DD480ED208FF}" dt="2018-08-20T13:31:54.656" v="1944"/>
          <ac:spMkLst>
            <pc:docMk/>
            <pc:sldMk cId="1878123783" sldId="943"/>
            <ac:spMk id="14" creationId="{00000000-0000-0000-0000-000000000000}"/>
          </ac:spMkLst>
        </pc:spChg>
        <pc:graphicFrameChg chg="del mod">
          <ac:chgData name="Brendan Morris" userId="ed6ce0fb-4c5e-4ffb-b4f2-93c24973fe75" providerId="ADAL" clId="{1DF811E0-5715-427A-964E-DD480ED208FF}" dt="2018-08-20T13:31:54.651" v="1942" actId="478"/>
          <ac:graphicFrameMkLst>
            <pc:docMk/>
            <pc:sldMk cId="1878123783" sldId="943"/>
            <ac:graphicFrameMk id="5" creationId="{038C1893-5B64-4BD5-A6F3-8B287B184967}"/>
          </ac:graphicFrameMkLst>
        </pc:graphicFrameChg>
      </pc:sldChg>
      <pc:sldChg chg="modSp">
        <pc:chgData name="Brendan Morris" userId="ed6ce0fb-4c5e-4ffb-b4f2-93c24973fe75" providerId="ADAL" clId="{1DF811E0-5715-427A-964E-DD480ED208FF}" dt="2018-08-20T13:37:13.082" v="2224" actId="1076"/>
        <pc:sldMkLst>
          <pc:docMk/>
          <pc:sldMk cId="2966821774" sldId="944"/>
        </pc:sldMkLst>
        <pc:spChg chg="mod">
          <ac:chgData name="Brendan Morris" userId="ed6ce0fb-4c5e-4ffb-b4f2-93c24973fe75" providerId="ADAL" clId="{1DF811E0-5715-427A-964E-DD480ED208FF}" dt="2018-08-20T13:37:13.082" v="2224" actId="1076"/>
          <ac:spMkLst>
            <pc:docMk/>
            <pc:sldMk cId="2966821774" sldId="944"/>
            <ac:spMk id="3" creationId="{221FE614-4198-4960-8D5C-FBC08920483B}"/>
          </ac:spMkLst>
        </pc:spChg>
      </pc:sldChg>
      <pc:sldChg chg="modSp">
        <pc:chgData name="Brendan Morris" userId="ed6ce0fb-4c5e-4ffb-b4f2-93c24973fe75" providerId="ADAL" clId="{1DF811E0-5715-427A-964E-DD480ED208FF}" dt="2018-08-20T13:36:22.947" v="2223" actId="1076"/>
        <pc:sldMkLst>
          <pc:docMk/>
          <pc:sldMk cId="360855546" sldId="945"/>
        </pc:sldMkLst>
        <pc:spChg chg="mod">
          <ac:chgData name="Brendan Morris" userId="ed6ce0fb-4c5e-4ffb-b4f2-93c24973fe75" providerId="ADAL" clId="{1DF811E0-5715-427A-964E-DD480ED208FF}" dt="2018-08-20T13:36:22.947" v="2223" actId="1076"/>
          <ac:spMkLst>
            <pc:docMk/>
            <pc:sldMk cId="360855546" sldId="945"/>
            <ac:spMk id="3" creationId="{221FE614-4198-4960-8D5C-FBC08920483B}"/>
          </ac:spMkLst>
        </pc:spChg>
      </pc:sldChg>
      <pc:sldChg chg="modSp">
        <pc:chgData name="Brendan Morris" userId="ed6ce0fb-4c5e-4ffb-b4f2-93c24973fe75" providerId="ADAL" clId="{1DF811E0-5715-427A-964E-DD480ED208FF}" dt="2018-08-20T13:34:31.866" v="2128" actId="1076"/>
        <pc:sldMkLst>
          <pc:docMk/>
          <pc:sldMk cId="941849130" sldId="946"/>
        </pc:sldMkLst>
        <pc:spChg chg="mod">
          <ac:chgData name="Brendan Morris" userId="ed6ce0fb-4c5e-4ffb-b4f2-93c24973fe75" providerId="ADAL" clId="{1DF811E0-5715-427A-964E-DD480ED208FF}" dt="2018-08-20T13:34:31.866" v="2128" actId="1076"/>
          <ac:spMkLst>
            <pc:docMk/>
            <pc:sldMk cId="941849130" sldId="946"/>
            <ac:spMk id="3" creationId="{221FE614-4198-4960-8D5C-FBC08920483B}"/>
          </ac:spMkLst>
        </pc:spChg>
      </pc:sldChg>
      <pc:sldChg chg="modSp">
        <pc:chgData name="Brendan Morris" userId="ed6ce0fb-4c5e-4ffb-b4f2-93c24973fe75" providerId="ADAL" clId="{1DF811E0-5715-427A-964E-DD480ED208FF}" dt="2018-08-20T13:34:58.731" v="2164" actId="1076"/>
        <pc:sldMkLst>
          <pc:docMk/>
          <pc:sldMk cId="2217924814" sldId="947"/>
        </pc:sldMkLst>
        <pc:spChg chg="mod">
          <ac:chgData name="Brendan Morris" userId="ed6ce0fb-4c5e-4ffb-b4f2-93c24973fe75" providerId="ADAL" clId="{1DF811E0-5715-427A-964E-DD480ED208FF}" dt="2018-08-20T13:34:58.731" v="2164" actId="1076"/>
          <ac:spMkLst>
            <pc:docMk/>
            <pc:sldMk cId="2217924814" sldId="947"/>
            <ac:spMk id="3" creationId="{221FE614-4198-4960-8D5C-FBC08920483B}"/>
          </ac:spMkLst>
        </pc:spChg>
      </pc:sldChg>
      <pc:sldChg chg="modSp">
        <pc:chgData name="Brendan Morris" userId="ed6ce0fb-4c5e-4ffb-b4f2-93c24973fe75" providerId="ADAL" clId="{1DF811E0-5715-427A-964E-DD480ED208FF}" dt="2018-08-20T13:36:05.307" v="2222" actId="1076"/>
        <pc:sldMkLst>
          <pc:docMk/>
          <pc:sldMk cId="2229454960" sldId="949"/>
        </pc:sldMkLst>
        <pc:spChg chg="mod">
          <ac:chgData name="Brendan Morris" userId="ed6ce0fb-4c5e-4ffb-b4f2-93c24973fe75" providerId="ADAL" clId="{1DF811E0-5715-427A-964E-DD480ED208FF}" dt="2018-08-20T13:36:05.307" v="2222" actId="1076"/>
          <ac:spMkLst>
            <pc:docMk/>
            <pc:sldMk cId="2229454960" sldId="949"/>
            <ac:spMk id="3" creationId="{221FE614-4198-4960-8D5C-FBC08920483B}"/>
          </ac:spMkLst>
        </pc:spChg>
      </pc:sldChg>
      <pc:sldChg chg="modSp">
        <pc:chgData name="Brendan Morris" userId="ed6ce0fb-4c5e-4ffb-b4f2-93c24973fe75" providerId="ADAL" clId="{1DF811E0-5715-427A-964E-DD480ED208FF}" dt="2018-08-24T10:47:28.985" v="3534" actId="1076"/>
        <pc:sldMkLst>
          <pc:docMk/>
          <pc:sldMk cId="1465923469" sldId="950"/>
        </pc:sldMkLst>
        <pc:spChg chg="mod">
          <ac:chgData name="Brendan Morris" userId="ed6ce0fb-4c5e-4ffb-b4f2-93c24973fe75" providerId="ADAL" clId="{1DF811E0-5715-427A-964E-DD480ED208FF}" dt="2018-08-24T10:47:22.369" v="3533" actId="1076"/>
          <ac:spMkLst>
            <pc:docMk/>
            <pc:sldMk cId="1465923469" sldId="950"/>
            <ac:spMk id="3" creationId="{221FE614-4198-4960-8D5C-FBC08920483B}"/>
          </ac:spMkLst>
        </pc:spChg>
        <pc:spChg chg="mod">
          <ac:chgData name="Brendan Morris" userId="ed6ce0fb-4c5e-4ffb-b4f2-93c24973fe75" providerId="ADAL" clId="{1DF811E0-5715-427A-964E-DD480ED208FF}" dt="2018-08-24T10:47:28.985" v="3534" actId="1076"/>
          <ac:spMkLst>
            <pc:docMk/>
            <pc:sldMk cId="1465923469" sldId="950"/>
            <ac:spMk id="14"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BF5D80-53D9-43D6-95C0-2E5BFD10BB66}"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IE"/>
        </a:p>
      </dgm:t>
    </dgm:pt>
    <dgm:pt modelId="{8496700D-2BFC-4ECA-A9D7-DBD891F9241F}">
      <dgm:prSet phldrT="[Text]"/>
      <dgm:spPr>
        <a:solidFill>
          <a:srgbClr val="00B050"/>
        </a:solidFill>
      </dgm:spPr>
      <dgm:t>
        <a:bodyPr/>
        <a:lstStyle/>
        <a:p>
          <a:r>
            <a:rPr lang="en-IE" b="1" dirty="0"/>
            <a:t>Felt Leadership</a:t>
          </a:r>
        </a:p>
      </dgm:t>
    </dgm:pt>
    <dgm:pt modelId="{E810B816-372E-40DC-81BC-E79435BCD1DD}" type="parTrans" cxnId="{55759F84-2586-4635-984E-B72D05587BB3}">
      <dgm:prSet/>
      <dgm:spPr/>
      <dgm:t>
        <a:bodyPr/>
        <a:lstStyle/>
        <a:p>
          <a:endParaRPr lang="en-IE"/>
        </a:p>
      </dgm:t>
    </dgm:pt>
    <dgm:pt modelId="{9DB73187-5818-4E22-A138-56F75C105231}" type="sibTrans" cxnId="{55759F84-2586-4635-984E-B72D05587BB3}">
      <dgm:prSet/>
      <dgm:spPr/>
      <dgm:t>
        <a:bodyPr/>
        <a:lstStyle/>
        <a:p>
          <a:endParaRPr lang="en-IE"/>
        </a:p>
      </dgm:t>
    </dgm:pt>
    <dgm:pt modelId="{156A0F97-14CA-4B5D-9775-68883FCCE8FE}">
      <dgm:prSet phldrT="[Text]"/>
      <dgm:spPr/>
      <dgm:t>
        <a:bodyPr/>
        <a:lstStyle/>
        <a:p>
          <a:r>
            <a:rPr lang="en-IE" dirty="0"/>
            <a:t>Leading by Example</a:t>
          </a:r>
        </a:p>
      </dgm:t>
    </dgm:pt>
    <dgm:pt modelId="{FDF56D2E-5E34-4192-AA51-35123C395F64}" type="parTrans" cxnId="{38907394-1873-4DE8-92CE-4C2F97D79C23}">
      <dgm:prSet/>
      <dgm:spPr/>
      <dgm:t>
        <a:bodyPr/>
        <a:lstStyle/>
        <a:p>
          <a:endParaRPr lang="en-IE"/>
        </a:p>
      </dgm:t>
    </dgm:pt>
    <dgm:pt modelId="{C8D8B742-8424-4E09-AE44-E47F4B159EA0}" type="sibTrans" cxnId="{38907394-1873-4DE8-92CE-4C2F97D79C23}">
      <dgm:prSet/>
      <dgm:spPr/>
      <dgm:t>
        <a:bodyPr/>
        <a:lstStyle/>
        <a:p>
          <a:endParaRPr lang="en-IE"/>
        </a:p>
      </dgm:t>
    </dgm:pt>
    <dgm:pt modelId="{DFF23749-8B6A-41C8-BC4A-715A04F8257C}">
      <dgm:prSet phldrT="[Text]"/>
      <dgm:spPr/>
      <dgm:t>
        <a:bodyPr/>
        <a:lstStyle/>
        <a:p>
          <a:r>
            <a:rPr lang="en-IE" dirty="0"/>
            <a:t>Demonstrating Care and Visibility</a:t>
          </a:r>
        </a:p>
      </dgm:t>
    </dgm:pt>
    <dgm:pt modelId="{1BB51C18-90E3-4259-B98E-CEBC0D286EA0}" type="parTrans" cxnId="{4E83C6B2-73EA-41A9-A3A7-5C6AE59F0C12}">
      <dgm:prSet/>
      <dgm:spPr/>
      <dgm:t>
        <a:bodyPr/>
        <a:lstStyle/>
        <a:p>
          <a:endParaRPr lang="en-IE"/>
        </a:p>
      </dgm:t>
    </dgm:pt>
    <dgm:pt modelId="{126EFB62-C518-4058-9C9D-7DE9481457E6}" type="sibTrans" cxnId="{4E83C6B2-73EA-41A9-A3A7-5C6AE59F0C12}">
      <dgm:prSet/>
      <dgm:spPr/>
      <dgm:t>
        <a:bodyPr/>
        <a:lstStyle/>
        <a:p>
          <a:endParaRPr lang="en-IE"/>
        </a:p>
      </dgm:t>
    </dgm:pt>
    <dgm:pt modelId="{6B647A67-E17A-4D30-9480-4F24A8804552}">
      <dgm:prSet phldrT="[Text]"/>
      <dgm:spPr>
        <a:solidFill>
          <a:srgbClr val="00B050"/>
        </a:solidFill>
      </dgm:spPr>
      <dgm:t>
        <a:bodyPr/>
        <a:lstStyle/>
        <a:p>
          <a:r>
            <a:rPr lang="en-IE" b="1" dirty="0"/>
            <a:t>Zero Tolerance</a:t>
          </a:r>
        </a:p>
      </dgm:t>
    </dgm:pt>
    <dgm:pt modelId="{55EBBAA9-7397-4616-BF85-34B81DA1E082}" type="parTrans" cxnId="{9D315167-4511-4583-A410-8ED745F8C34D}">
      <dgm:prSet/>
      <dgm:spPr/>
      <dgm:t>
        <a:bodyPr/>
        <a:lstStyle/>
        <a:p>
          <a:endParaRPr lang="en-IE"/>
        </a:p>
      </dgm:t>
    </dgm:pt>
    <dgm:pt modelId="{9AD45CB9-B620-462C-A8FC-B2ED3806990C}" type="sibTrans" cxnId="{9D315167-4511-4583-A410-8ED745F8C34D}">
      <dgm:prSet/>
      <dgm:spPr/>
      <dgm:t>
        <a:bodyPr/>
        <a:lstStyle/>
        <a:p>
          <a:endParaRPr lang="en-IE"/>
        </a:p>
      </dgm:t>
    </dgm:pt>
    <dgm:pt modelId="{A2AB3AAF-3E89-4A84-8992-283CF7F5159A}">
      <dgm:prSet phldrT="[Text]"/>
      <dgm:spPr/>
      <dgm:t>
        <a:bodyPr/>
        <a:lstStyle/>
        <a:p>
          <a:r>
            <a:rPr lang="en-IE" dirty="0"/>
            <a:t>Not accepting unsafe acts or conditions</a:t>
          </a:r>
        </a:p>
      </dgm:t>
    </dgm:pt>
    <dgm:pt modelId="{33AEC0AE-8887-4CBA-B65F-187D97704786}" type="parTrans" cxnId="{B04BB4A6-8CB2-45DF-BDD1-5B9B4436E953}">
      <dgm:prSet/>
      <dgm:spPr/>
      <dgm:t>
        <a:bodyPr/>
        <a:lstStyle/>
        <a:p>
          <a:endParaRPr lang="en-IE"/>
        </a:p>
      </dgm:t>
    </dgm:pt>
    <dgm:pt modelId="{A5DD1E65-3694-424E-BF39-D01C9B7BAD44}" type="sibTrans" cxnId="{B04BB4A6-8CB2-45DF-BDD1-5B9B4436E953}">
      <dgm:prSet/>
      <dgm:spPr/>
      <dgm:t>
        <a:bodyPr/>
        <a:lstStyle/>
        <a:p>
          <a:endParaRPr lang="en-IE"/>
        </a:p>
      </dgm:t>
    </dgm:pt>
    <dgm:pt modelId="{425D7837-14D0-4EB9-B8D3-A59D0D611176}">
      <dgm:prSet phldrT="[Text]"/>
      <dgm:spPr/>
      <dgm:t>
        <a:bodyPr/>
        <a:lstStyle/>
        <a:p>
          <a:r>
            <a:rPr lang="en-IE" dirty="0"/>
            <a:t>No exceptions to following laws, rules and regulations</a:t>
          </a:r>
        </a:p>
      </dgm:t>
    </dgm:pt>
    <dgm:pt modelId="{53ADDE85-18CA-460C-860A-DDEE9B62074C}" type="parTrans" cxnId="{BEDE9C40-2014-47E5-9E2C-E04D19D0BF27}">
      <dgm:prSet/>
      <dgm:spPr/>
      <dgm:t>
        <a:bodyPr/>
        <a:lstStyle/>
        <a:p>
          <a:endParaRPr lang="en-IE"/>
        </a:p>
      </dgm:t>
    </dgm:pt>
    <dgm:pt modelId="{7684BC78-1F31-41E1-8F42-D9F63AE0B3C8}" type="sibTrans" cxnId="{BEDE9C40-2014-47E5-9E2C-E04D19D0BF27}">
      <dgm:prSet/>
      <dgm:spPr/>
      <dgm:t>
        <a:bodyPr/>
        <a:lstStyle/>
        <a:p>
          <a:endParaRPr lang="en-IE"/>
        </a:p>
      </dgm:t>
    </dgm:pt>
    <dgm:pt modelId="{5E930A78-E247-4506-9D39-FDB2D5D9F6F5}">
      <dgm:prSet phldrT="[Text]"/>
      <dgm:spPr>
        <a:solidFill>
          <a:srgbClr val="00B050"/>
        </a:solidFill>
      </dgm:spPr>
      <dgm:t>
        <a:bodyPr/>
        <a:lstStyle/>
        <a:p>
          <a:r>
            <a:rPr lang="en-IE" b="1" dirty="0"/>
            <a:t>Safe Production</a:t>
          </a:r>
        </a:p>
      </dgm:t>
    </dgm:pt>
    <dgm:pt modelId="{52536F21-FBFE-4C91-ABDC-A4EB46C46678}" type="parTrans" cxnId="{EA398BF5-FD99-46CE-846F-36CE82C668F3}">
      <dgm:prSet/>
      <dgm:spPr/>
      <dgm:t>
        <a:bodyPr/>
        <a:lstStyle/>
        <a:p>
          <a:endParaRPr lang="en-IE"/>
        </a:p>
      </dgm:t>
    </dgm:pt>
    <dgm:pt modelId="{F87509CC-E149-44FD-85EA-FA0456FA8143}" type="sibTrans" cxnId="{EA398BF5-FD99-46CE-846F-36CE82C668F3}">
      <dgm:prSet/>
      <dgm:spPr/>
      <dgm:t>
        <a:bodyPr/>
        <a:lstStyle/>
        <a:p>
          <a:endParaRPr lang="en-IE"/>
        </a:p>
      </dgm:t>
    </dgm:pt>
    <dgm:pt modelId="{61BC33F5-61ED-4605-882E-60BFD66E7AAE}">
      <dgm:prSet phldrT="[Text]"/>
      <dgm:spPr/>
      <dgm:t>
        <a:bodyPr/>
        <a:lstStyle/>
        <a:p>
          <a:r>
            <a:rPr lang="en-IE" dirty="0"/>
            <a:t>One without the other is not viable for a successful business</a:t>
          </a:r>
        </a:p>
      </dgm:t>
    </dgm:pt>
    <dgm:pt modelId="{6D4E190E-C71F-4871-A40D-084D31C85809}" type="parTrans" cxnId="{39EA1929-21FA-4D2D-B55D-E9EEAEEA1585}">
      <dgm:prSet/>
      <dgm:spPr/>
      <dgm:t>
        <a:bodyPr/>
        <a:lstStyle/>
        <a:p>
          <a:endParaRPr lang="en-IE"/>
        </a:p>
      </dgm:t>
    </dgm:pt>
    <dgm:pt modelId="{E48F0A6C-4288-4E06-B1DB-88364B6EA36A}" type="sibTrans" cxnId="{39EA1929-21FA-4D2D-B55D-E9EEAEEA1585}">
      <dgm:prSet/>
      <dgm:spPr/>
      <dgm:t>
        <a:bodyPr/>
        <a:lstStyle/>
        <a:p>
          <a:endParaRPr lang="en-IE"/>
        </a:p>
      </dgm:t>
    </dgm:pt>
    <dgm:pt modelId="{A3FB7624-D037-4C2C-9374-260FC1CD2BC5}">
      <dgm:prSet/>
      <dgm:spPr>
        <a:solidFill>
          <a:srgbClr val="00B050"/>
        </a:solidFill>
      </dgm:spPr>
      <dgm:t>
        <a:bodyPr/>
        <a:lstStyle/>
        <a:p>
          <a:r>
            <a:rPr lang="en-IE" b="1" dirty="0"/>
            <a:t>Zero Harm</a:t>
          </a:r>
        </a:p>
      </dgm:t>
    </dgm:pt>
    <dgm:pt modelId="{5EEAA2FD-EA13-4F7D-B7F9-94E14CFEB4A3}" type="parTrans" cxnId="{F25236EB-F279-4E1E-88CC-FE0C0344021C}">
      <dgm:prSet/>
      <dgm:spPr/>
      <dgm:t>
        <a:bodyPr/>
        <a:lstStyle/>
        <a:p>
          <a:endParaRPr lang="en-IE"/>
        </a:p>
      </dgm:t>
    </dgm:pt>
    <dgm:pt modelId="{532D865A-0FC1-4024-BE8E-F151811FBD7D}" type="sibTrans" cxnId="{F25236EB-F279-4E1E-88CC-FE0C0344021C}">
      <dgm:prSet/>
      <dgm:spPr/>
      <dgm:t>
        <a:bodyPr/>
        <a:lstStyle/>
        <a:p>
          <a:endParaRPr lang="en-IE"/>
        </a:p>
      </dgm:t>
    </dgm:pt>
    <dgm:pt modelId="{DFBDCCEA-DC84-42B3-9E70-1560F49E558A}">
      <dgm:prSet/>
      <dgm:spPr/>
      <dgm:t>
        <a:bodyPr/>
        <a:lstStyle/>
        <a:p>
          <a:r>
            <a:rPr lang="en-IE" dirty="0"/>
            <a:t>Preventing accidents, incidents, damage or business loss</a:t>
          </a:r>
        </a:p>
      </dgm:t>
    </dgm:pt>
    <dgm:pt modelId="{4C57297E-0199-4AFC-A940-5C224072852C}" type="parTrans" cxnId="{A8695BE3-5A26-4EC7-BFBA-52DF5987966B}">
      <dgm:prSet/>
      <dgm:spPr/>
      <dgm:t>
        <a:bodyPr/>
        <a:lstStyle/>
        <a:p>
          <a:endParaRPr lang="en-IE"/>
        </a:p>
      </dgm:t>
    </dgm:pt>
    <dgm:pt modelId="{0D02ABEF-8DE0-422D-B6D5-E814B8DCDE6A}" type="sibTrans" cxnId="{A8695BE3-5A26-4EC7-BFBA-52DF5987966B}">
      <dgm:prSet/>
      <dgm:spPr/>
      <dgm:t>
        <a:bodyPr/>
        <a:lstStyle/>
        <a:p>
          <a:endParaRPr lang="en-IE"/>
        </a:p>
      </dgm:t>
    </dgm:pt>
    <dgm:pt modelId="{C92FD240-0E6F-4AD8-A397-DED8F47409BC}">
      <dgm:prSet phldrT="[Text]"/>
      <dgm:spPr/>
      <dgm:t>
        <a:bodyPr/>
        <a:lstStyle/>
        <a:p>
          <a:endParaRPr lang="en-IE" dirty="0"/>
        </a:p>
      </dgm:t>
    </dgm:pt>
    <dgm:pt modelId="{A4556DFE-7BC3-43DB-A5E3-A23257B7E126}" type="parTrans" cxnId="{78F98851-4F4E-4204-A52E-9ABB4D69F25F}">
      <dgm:prSet/>
      <dgm:spPr/>
      <dgm:t>
        <a:bodyPr/>
        <a:lstStyle/>
        <a:p>
          <a:endParaRPr lang="en-IE"/>
        </a:p>
      </dgm:t>
    </dgm:pt>
    <dgm:pt modelId="{6F9E5A78-19DE-41D4-9481-6F0B6B1AA091}" type="sibTrans" cxnId="{78F98851-4F4E-4204-A52E-9ABB4D69F25F}">
      <dgm:prSet/>
      <dgm:spPr/>
      <dgm:t>
        <a:bodyPr/>
        <a:lstStyle/>
        <a:p>
          <a:endParaRPr lang="en-IE"/>
        </a:p>
      </dgm:t>
    </dgm:pt>
    <dgm:pt modelId="{1307B387-BB60-452A-9EA0-F3C5EAAA7F7B}" type="pres">
      <dgm:prSet presAssocID="{8BBF5D80-53D9-43D6-95C0-2E5BFD10BB66}" presName="linearFlow" presStyleCnt="0">
        <dgm:presLayoutVars>
          <dgm:dir/>
          <dgm:animLvl val="lvl"/>
          <dgm:resizeHandles val="exact"/>
        </dgm:presLayoutVars>
      </dgm:prSet>
      <dgm:spPr/>
    </dgm:pt>
    <dgm:pt modelId="{4FEE3AA9-6F8C-4BDC-8AC6-5F6AF21663B3}" type="pres">
      <dgm:prSet presAssocID="{8496700D-2BFC-4ECA-A9D7-DBD891F9241F}" presName="composite" presStyleCnt="0"/>
      <dgm:spPr/>
    </dgm:pt>
    <dgm:pt modelId="{094B4341-60D8-40DD-8CE2-D97E41DD7CF9}" type="pres">
      <dgm:prSet presAssocID="{8496700D-2BFC-4ECA-A9D7-DBD891F9241F}" presName="parentText" presStyleLbl="alignNode1" presStyleIdx="0" presStyleCnt="4">
        <dgm:presLayoutVars>
          <dgm:chMax val="1"/>
          <dgm:bulletEnabled val="1"/>
        </dgm:presLayoutVars>
      </dgm:prSet>
      <dgm:spPr/>
    </dgm:pt>
    <dgm:pt modelId="{434C338B-E501-4CE0-8821-D99141F9C42C}" type="pres">
      <dgm:prSet presAssocID="{8496700D-2BFC-4ECA-A9D7-DBD891F9241F}" presName="descendantText" presStyleLbl="alignAcc1" presStyleIdx="0" presStyleCnt="4">
        <dgm:presLayoutVars>
          <dgm:bulletEnabled val="1"/>
        </dgm:presLayoutVars>
      </dgm:prSet>
      <dgm:spPr/>
    </dgm:pt>
    <dgm:pt modelId="{60F4273E-936B-44AB-8B1B-C3BD963B81E7}" type="pres">
      <dgm:prSet presAssocID="{9DB73187-5818-4E22-A138-56F75C105231}" presName="sp" presStyleCnt="0"/>
      <dgm:spPr/>
    </dgm:pt>
    <dgm:pt modelId="{F8B23F02-ABE9-4928-B39F-28508B31AAC6}" type="pres">
      <dgm:prSet presAssocID="{6B647A67-E17A-4D30-9480-4F24A8804552}" presName="composite" presStyleCnt="0"/>
      <dgm:spPr/>
    </dgm:pt>
    <dgm:pt modelId="{B6ED7468-0F40-4E8B-A40F-353D6E416CEC}" type="pres">
      <dgm:prSet presAssocID="{6B647A67-E17A-4D30-9480-4F24A8804552}" presName="parentText" presStyleLbl="alignNode1" presStyleIdx="1" presStyleCnt="4">
        <dgm:presLayoutVars>
          <dgm:chMax val="1"/>
          <dgm:bulletEnabled val="1"/>
        </dgm:presLayoutVars>
      </dgm:prSet>
      <dgm:spPr/>
    </dgm:pt>
    <dgm:pt modelId="{8592A648-98FC-4851-948D-382DAA775D83}" type="pres">
      <dgm:prSet presAssocID="{6B647A67-E17A-4D30-9480-4F24A8804552}" presName="descendantText" presStyleLbl="alignAcc1" presStyleIdx="1" presStyleCnt="4">
        <dgm:presLayoutVars>
          <dgm:bulletEnabled val="1"/>
        </dgm:presLayoutVars>
      </dgm:prSet>
      <dgm:spPr/>
    </dgm:pt>
    <dgm:pt modelId="{86A327FC-5D63-4364-B61A-1F063DC9D4A6}" type="pres">
      <dgm:prSet presAssocID="{9AD45CB9-B620-462C-A8FC-B2ED3806990C}" presName="sp" presStyleCnt="0"/>
      <dgm:spPr/>
    </dgm:pt>
    <dgm:pt modelId="{65954BA3-3902-456C-B111-7E17746A317D}" type="pres">
      <dgm:prSet presAssocID="{A3FB7624-D037-4C2C-9374-260FC1CD2BC5}" presName="composite" presStyleCnt="0"/>
      <dgm:spPr/>
    </dgm:pt>
    <dgm:pt modelId="{2DAC31C1-AB72-450B-8108-3FE019D92A2D}" type="pres">
      <dgm:prSet presAssocID="{A3FB7624-D037-4C2C-9374-260FC1CD2BC5}" presName="parentText" presStyleLbl="alignNode1" presStyleIdx="2" presStyleCnt="4">
        <dgm:presLayoutVars>
          <dgm:chMax val="1"/>
          <dgm:bulletEnabled val="1"/>
        </dgm:presLayoutVars>
      </dgm:prSet>
      <dgm:spPr/>
    </dgm:pt>
    <dgm:pt modelId="{7ABDDF2A-9B45-45B6-A29F-407B9F3FB156}" type="pres">
      <dgm:prSet presAssocID="{A3FB7624-D037-4C2C-9374-260FC1CD2BC5}" presName="descendantText" presStyleLbl="alignAcc1" presStyleIdx="2" presStyleCnt="4">
        <dgm:presLayoutVars>
          <dgm:bulletEnabled val="1"/>
        </dgm:presLayoutVars>
      </dgm:prSet>
      <dgm:spPr/>
    </dgm:pt>
    <dgm:pt modelId="{A24555DB-0E58-4963-A844-5F0E8210D83B}" type="pres">
      <dgm:prSet presAssocID="{532D865A-0FC1-4024-BE8E-F151811FBD7D}" presName="sp" presStyleCnt="0"/>
      <dgm:spPr/>
    </dgm:pt>
    <dgm:pt modelId="{8992FEC5-5AE7-4B82-8950-288D7005C8F6}" type="pres">
      <dgm:prSet presAssocID="{5E930A78-E247-4506-9D39-FDB2D5D9F6F5}" presName="composite" presStyleCnt="0"/>
      <dgm:spPr/>
    </dgm:pt>
    <dgm:pt modelId="{14F98EEE-2FF3-4BF7-B957-CDA86B880804}" type="pres">
      <dgm:prSet presAssocID="{5E930A78-E247-4506-9D39-FDB2D5D9F6F5}" presName="parentText" presStyleLbl="alignNode1" presStyleIdx="3" presStyleCnt="4">
        <dgm:presLayoutVars>
          <dgm:chMax val="1"/>
          <dgm:bulletEnabled val="1"/>
        </dgm:presLayoutVars>
      </dgm:prSet>
      <dgm:spPr/>
    </dgm:pt>
    <dgm:pt modelId="{70057380-D1EA-4E14-930C-11AA80524724}" type="pres">
      <dgm:prSet presAssocID="{5E930A78-E247-4506-9D39-FDB2D5D9F6F5}" presName="descendantText" presStyleLbl="alignAcc1" presStyleIdx="3" presStyleCnt="4">
        <dgm:presLayoutVars>
          <dgm:bulletEnabled val="1"/>
        </dgm:presLayoutVars>
      </dgm:prSet>
      <dgm:spPr/>
    </dgm:pt>
  </dgm:ptLst>
  <dgm:cxnLst>
    <dgm:cxn modelId="{39EA1929-21FA-4D2D-B55D-E9EEAEEA1585}" srcId="{5E930A78-E247-4506-9D39-FDB2D5D9F6F5}" destId="{61BC33F5-61ED-4605-882E-60BFD66E7AAE}" srcOrd="0" destOrd="0" parTransId="{6D4E190E-C71F-4871-A40D-084D31C85809}" sibTransId="{E48F0A6C-4288-4E06-B1DB-88364B6EA36A}"/>
    <dgm:cxn modelId="{BEDE9C40-2014-47E5-9E2C-E04D19D0BF27}" srcId="{6B647A67-E17A-4D30-9480-4F24A8804552}" destId="{425D7837-14D0-4EB9-B8D3-A59D0D611176}" srcOrd="1" destOrd="0" parTransId="{53ADDE85-18CA-460C-860A-DDEE9B62074C}" sibTransId="{7684BC78-1F31-41E1-8F42-D9F63AE0B3C8}"/>
    <dgm:cxn modelId="{9D315167-4511-4583-A410-8ED745F8C34D}" srcId="{8BBF5D80-53D9-43D6-95C0-2E5BFD10BB66}" destId="{6B647A67-E17A-4D30-9480-4F24A8804552}" srcOrd="1" destOrd="0" parTransId="{55EBBAA9-7397-4616-BF85-34B81DA1E082}" sibTransId="{9AD45CB9-B620-462C-A8FC-B2ED3806990C}"/>
    <dgm:cxn modelId="{B8F7D04C-8581-4D4E-AEF5-4998B9C9DB8A}" type="presOf" srcId="{156A0F97-14CA-4B5D-9775-68883FCCE8FE}" destId="{434C338B-E501-4CE0-8821-D99141F9C42C}" srcOrd="0" destOrd="0" presId="urn:microsoft.com/office/officeart/2005/8/layout/chevron2"/>
    <dgm:cxn modelId="{78F98851-4F4E-4204-A52E-9ABB4D69F25F}" srcId="{5E930A78-E247-4506-9D39-FDB2D5D9F6F5}" destId="{C92FD240-0E6F-4AD8-A397-DED8F47409BC}" srcOrd="1" destOrd="0" parTransId="{A4556DFE-7BC3-43DB-A5E3-A23257B7E126}" sibTransId="{6F9E5A78-19DE-41D4-9481-6F0B6B1AA091}"/>
    <dgm:cxn modelId="{F629FF76-8FD1-4181-B636-53837958ABFE}" type="presOf" srcId="{A3FB7624-D037-4C2C-9374-260FC1CD2BC5}" destId="{2DAC31C1-AB72-450B-8108-3FE019D92A2D}" srcOrd="0" destOrd="0" presId="urn:microsoft.com/office/officeart/2005/8/layout/chevron2"/>
    <dgm:cxn modelId="{55759F84-2586-4635-984E-B72D05587BB3}" srcId="{8BBF5D80-53D9-43D6-95C0-2E5BFD10BB66}" destId="{8496700D-2BFC-4ECA-A9D7-DBD891F9241F}" srcOrd="0" destOrd="0" parTransId="{E810B816-372E-40DC-81BC-E79435BCD1DD}" sibTransId="{9DB73187-5818-4E22-A138-56F75C105231}"/>
    <dgm:cxn modelId="{F189148A-CE1B-46B8-9154-05FC41C7C1DC}" type="presOf" srcId="{DFF23749-8B6A-41C8-BC4A-715A04F8257C}" destId="{434C338B-E501-4CE0-8821-D99141F9C42C}" srcOrd="0" destOrd="1" presId="urn:microsoft.com/office/officeart/2005/8/layout/chevron2"/>
    <dgm:cxn modelId="{23CF3C8B-7BC5-467A-AA10-61FD0D2EFF0A}" type="presOf" srcId="{8496700D-2BFC-4ECA-A9D7-DBD891F9241F}" destId="{094B4341-60D8-40DD-8CE2-D97E41DD7CF9}" srcOrd="0" destOrd="0" presId="urn:microsoft.com/office/officeart/2005/8/layout/chevron2"/>
    <dgm:cxn modelId="{46C9158C-FD0B-4F19-BEEF-FB12C8BCFD81}" type="presOf" srcId="{6B647A67-E17A-4D30-9480-4F24A8804552}" destId="{B6ED7468-0F40-4E8B-A40F-353D6E416CEC}" srcOrd="0" destOrd="0" presId="urn:microsoft.com/office/officeart/2005/8/layout/chevron2"/>
    <dgm:cxn modelId="{7C2B5E8D-DCAE-4E98-9C88-9B354BACFB03}" type="presOf" srcId="{8BBF5D80-53D9-43D6-95C0-2E5BFD10BB66}" destId="{1307B387-BB60-452A-9EA0-F3C5EAAA7F7B}" srcOrd="0" destOrd="0" presId="urn:microsoft.com/office/officeart/2005/8/layout/chevron2"/>
    <dgm:cxn modelId="{38907394-1873-4DE8-92CE-4C2F97D79C23}" srcId="{8496700D-2BFC-4ECA-A9D7-DBD891F9241F}" destId="{156A0F97-14CA-4B5D-9775-68883FCCE8FE}" srcOrd="0" destOrd="0" parTransId="{FDF56D2E-5E34-4192-AA51-35123C395F64}" sibTransId="{C8D8B742-8424-4E09-AE44-E47F4B159EA0}"/>
    <dgm:cxn modelId="{DDEBBEA2-E0DC-47E7-A133-0AD46475C13C}" type="presOf" srcId="{C92FD240-0E6F-4AD8-A397-DED8F47409BC}" destId="{70057380-D1EA-4E14-930C-11AA80524724}" srcOrd="0" destOrd="1" presId="urn:microsoft.com/office/officeart/2005/8/layout/chevron2"/>
    <dgm:cxn modelId="{B04BB4A6-8CB2-45DF-BDD1-5B9B4436E953}" srcId="{6B647A67-E17A-4D30-9480-4F24A8804552}" destId="{A2AB3AAF-3E89-4A84-8992-283CF7F5159A}" srcOrd="0" destOrd="0" parTransId="{33AEC0AE-8887-4CBA-B65F-187D97704786}" sibTransId="{A5DD1E65-3694-424E-BF39-D01C9B7BAD44}"/>
    <dgm:cxn modelId="{4E83C6B2-73EA-41A9-A3A7-5C6AE59F0C12}" srcId="{8496700D-2BFC-4ECA-A9D7-DBD891F9241F}" destId="{DFF23749-8B6A-41C8-BC4A-715A04F8257C}" srcOrd="1" destOrd="0" parTransId="{1BB51C18-90E3-4259-B98E-CEBC0D286EA0}" sibTransId="{126EFB62-C518-4058-9C9D-7DE9481457E6}"/>
    <dgm:cxn modelId="{5B164FB5-FE7F-416B-AD99-AC8F379C8563}" type="presOf" srcId="{5E930A78-E247-4506-9D39-FDB2D5D9F6F5}" destId="{14F98EEE-2FF3-4BF7-B957-CDA86B880804}" srcOrd="0" destOrd="0" presId="urn:microsoft.com/office/officeart/2005/8/layout/chevron2"/>
    <dgm:cxn modelId="{C35173B6-179C-4C60-B449-E2DD9A550BE0}" type="presOf" srcId="{DFBDCCEA-DC84-42B3-9E70-1560F49E558A}" destId="{7ABDDF2A-9B45-45B6-A29F-407B9F3FB156}" srcOrd="0" destOrd="0" presId="urn:microsoft.com/office/officeart/2005/8/layout/chevron2"/>
    <dgm:cxn modelId="{FDFD89CC-A899-4CDF-B222-076AFC31ED03}" type="presOf" srcId="{425D7837-14D0-4EB9-B8D3-A59D0D611176}" destId="{8592A648-98FC-4851-948D-382DAA775D83}" srcOrd="0" destOrd="1" presId="urn:microsoft.com/office/officeart/2005/8/layout/chevron2"/>
    <dgm:cxn modelId="{B8A95DDD-78A6-4C5D-8F8B-8B88D51257B6}" type="presOf" srcId="{61BC33F5-61ED-4605-882E-60BFD66E7AAE}" destId="{70057380-D1EA-4E14-930C-11AA80524724}" srcOrd="0" destOrd="0" presId="urn:microsoft.com/office/officeart/2005/8/layout/chevron2"/>
    <dgm:cxn modelId="{A8695BE3-5A26-4EC7-BFBA-52DF5987966B}" srcId="{A3FB7624-D037-4C2C-9374-260FC1CD2BC5}" destId="{DFBDCCEA-DC84-42B3-9E70-1560F49E558A}" srcOrd="0" destOrd="0" parTransId="{4C57297E-0199-4AFC-A940-5C224072852C}" sibTransId="{0D02ABEF-8DE0-422D-B6D5-E814B8DCDE6A}"/>
    <dgm:cxn modelId="{A391B6E3-D264-4A78-812D-58E2D307171A}" type="presOf" srcId="{A2AB3AAF-3E89-4A84-8992-283CF7F5159A}" destId="{8592A648-98FC-4851-948D-382DAA775D83}" srcOrd="0" destOrd="0" presId="urn:microsoft.com/office/officeart/2005/8/layout/chevron2"/>
    <dgm:cxn modelId="{F25236EB-F279-4E1E-88CC-FE0C0344021C}" srcId="{8BBF5D80-53D9-43D6-95C0-2E5BFD10BB66}" destId="{A3FB7624-D037-4C2C-9374-260FC1CD2BC5}" srcOrd="2" destOrd="0" parTransId="{5EEAA2FD-EA13-4F7D-B7F9-94E14CFEB4A3}" sibTransId="{532D865A-0FC1-4024-BE8E-F151811FBD7D}"/>
    <dgm:cxn modelId="{EA398BF5-FD99-46CE-846F-36CE82C668F3}" srcId="{8BBF5D80-53D9-43D6-95C0-2E5BFD10BB66}" destId="{5E930A78-E247-4506-9D39-FDB2D5D9F6F5}" srcOrd="3" destOrd="0" parTransId="{52536F21-FBFE-4C91-ABDC-A4EB46C46678}" sibTransId="{F87509CC-E149-44FD-85EA-FA0456FA8143}"/>
    <dgm:cxn modelId="{AF31AC99-D44F-429B-A1DD-6C97DA366585}" type="presParOf" srcId="{1307B387-BB60-452A-9EA0-F3C5EAAA7F7B}" destId="{4FEE3AA9-6F8C-4BDC-8AC6-5F6AF21663B3}" srcOrd="0" destOrd="0" presId="urn:microsoft.com/office/officeart/2005/8/layout/chevron2"/>
    <dgm:cxn modelId="{703FD966-8C36-4685-9150-C17DA761E3A9}" type="presParOf" srcId="{4FEE3AA9-6F8C-4BDC-8AC6-5F6AF21663B3}" destId="{094B4341-60D8-40DD-8CE2-D97E41DD7CF9}" srcOrd="0" destOrd="0" presId="urn:microsoft.com/office/officeart/2005/8/layout/chevron2"/>
    <dgm:cxn modelId="{89479368-F443-4C9E-89E4-FB7F972C059D}" type="presParOf" srcId="{4FEE3AA9-6F8C-4BDC-8AC6-5F6AF21663B3}" destId="{434C338B-E501-4CE0-8821-D99141F9C42C}" srcOrd="1" destOrd="0" presId="urn:microsoft.com/office/officeart/2005/8/layout/chevron2"/>
    <dgm:cxn modelId="{327CB00C-C4CA-498B-8ACD-3DE882BB76CA}" type="presParOf" srcId="{1307B387-BB60-452A-9EA0-F3C5EAAA7F7B}" destId="{60F4273E-936B-44AB-8B1B-C3BD963B81E7}" srcOrd="1" destOrd="0" presId="urn:microsoft.com/office/officeart/2005/8/layout/chevron2"/>
    <dgm:cxn modelId="{AA4F4506-0B6A-4625-BCDC-B80C2DEC4847}" type="presParOf" srcId="{1307B387-BB60-452A-9EA0-F3C5EAAA7F7B}" destId="{F8B23F02-ABE9-4928-B39F-28508B31AAC6}" srcOrd="2" destOrd="0" presId="urn:microsoft.com/office/officeart/2005/8/layout/chevron2"/>
    <dgm:cxn modelId="{2584D8C9-EAE4-4F2F-A8A3-EF31BF557D64}" type="presParOf" srcId="{F8B23F02-ABE9-4928-B39F-28508B31AAC6}" destId="{B6ED7468-0F40-4E8B-A40F-353D6E416CEC}" srcOrd="0" destOrd="0" presId="urn:microsoft.com/office/officeart/2005/8/layout/chevron2"/>
    <dgm:cxn modelId="{6514AC45-86AC-4FE6-ABAC-63652C2F2AB0}" type="presParOf" srcId="{F8B23F02-ABE9-4928-B39F-28508B31AAC6}" destId="{8592A648-98FC-4851-948D-382DAA775D83}" srcOrd="1" destOrd="0" presId="urn:microsoft.com/office/officeart/2005/8/layout/chevron2"/>
    <dgm:cxn modelId="{605C4E4E-2F73-4C58-A87C-91FCF7E32597}" type="presParOf" srcId="{1307B387-BB60-452A-9EA0-F3C5EAAA7F7B}" destId="{86A327FC-5D63-4364-B61A-1F063DC9D4A6}" srcOrd="3" destOrd="0" presId="urn:microsoft.com/office/officeart/2005/8/layout/chevron2"/>
    <dgm:cxn modelId="{D084CB49-079B-45CC-BEAD-FC09ABFA80E7}" type="presParOf" srcId="{1307B387-BB60-452A-9EA0-F3C5EAAA7F7B}" destId="{65954BA3-3902-456C-B111-7E17746A317D}" srcOrd="4" destOrd="0" presId="urn:microsoft.com/office/officeart/2005/8/layout/chevron2"/>
    <dgm:cxn modelId="{A03EEEC1-EA28-4F0E-8CD9-32053245D78E}" type="presParOf" srcId="{65954BA3-3902-456C-B111-7E17746A317D}" destId="{2DAC31C1-AB72-450B-8108-3FE019D92A2D}" srcOrd="0" destOrd="0" presId="urn:microsoft.com/office/officeart/2005/8/layout/chevron2"/>
    <dgm:cxn modelId="{79451711-12E5-46F7-B443-E579ED8B8A91}" type="presParOf" srcId="{65954BA3-3902-456C-B111-7E17746A317D}" destId="{7ABDDF2A-9B45-45B6-A29F-407B9F3FB156}" srcOrd="1" destOrd="0" presId="urn:microsoft.com/office/officeart/2005/8/layout/chevron2"/>
    <dgm:cxn modelId="{7DFF7BC7-CD8B-4B69-BE9B-CE0D73106A8A}" type="presParOf" srcId="{1307B387-BB60-452A-9EA0-F3C5EAAA7F7B}" destId="{A24555DB-0E58-4963-A844-5F0E8210D83B}" srcOrd="5" destOrd="0" presId="urn:microsoft.com/office/officeart/2005/8/layout/chevron2"/>
    <dgm:cxn modelId="{BF391B02-629C-4ABF-AD29-04B39221DECE}" type="presParOf" srcId="{1307B387-BB60-452A-9EA0-F3C5EAAA7F7B}" destId="{8992FEC5-5AE7-4B82-8950-288D7005C8F6}" srcOrd="6" destOrd="0" presId="urn:microsoft.com/office/officeart/2005/8/layout/chevron2"/>
    <dgm:cxn modelId="{8CD2EAA8-2190-48EA-B796-02F52C9BDAC6}" type="presParOf" srcId="{8992FEC5-5AE7-4B82-8950-288D7005C8F6}" destId="{14F98EEE-2FF3-4BF7-B957-CDA86B880804}" srcOrd="0" destOrd="0" presId="urn:microsoft.com/office/officeart/2005/8/layout/chevron2"/>
    <dgm:cxn modelId="{640DE40B-BD0B-4606-89F1-AC7BBFCFC986}" type="presParOf" srcId="{8992FEC5-5AE7-4B82-8950-288D7005C8F6}" destId="{70057380-D1EA-4E14-930C-11AA8052472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B4341-60D8-40DD-8CE2-D97E41DD7CF9}">
      <dsp:nvSpPr>
        <dsp:cNvPr id="0" name=""/>
        <dsp:cNvSpPr/>
      </dsp:nvSpPr>
      <dsp:spPr>
        <a:xfrm rot="5400000">
          <a:off x="-161801" y="162915"/>
          <a:ext cx="1078675" cy="755073"/>
        </a:xfrm>
        <a:prstGeom prst="chevron">
          <a:avLst/>
        </a:prstGeom>
        <a:solidFill>
          <a:srgbClr val="00B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E" sz="1100" b="1" kern="1200" dirty="0"/>
            <a:t>Felt Leadership</a:t>
          </a:r>
        </a:p>
      </dsp:txBody>
      <dsp:txXfrm rot="-5400000">
        <a:off x="1" y="378651"/>
        <a:ext cx="755073" cy="323602"/>
      </dsp:txXfrm>
    </dsp:sp>
    <dsp:sp modelId="{434C338B-E501-4CE0-8821-D99141F9C42C}">
      <dsp:nvSpPr>
        <dsp:cNvPr id="0" name=""/>
        <dsp:cNvSpPr/>
      </dsp:nvSpPr>
      <dsp:spPr>
        <a:xfrm rot="5400000">
          <a:off x="3074966" y="-2318779"/>
          <a:ext cx="701139" cy="534092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IE" sz="1400" kern="1200" dirty="0"/>
            <a:t>Leading by Example</a:t>
          </a:r>
        </a:p>
        <a:p>
          <a:pPr marL="114300" lvl="1" indent="-114300" algn="l" defTabSz="622300">
            <a:lnSpc>
              <a:spcPct val="90000"/>
            </a:lnSpc>
            <a:spcBef>
              <a:spcPct val="0"/>
            </a:spcBef>
            <a:spcAft>
              <a:spcPct val="15000"/>
            </a:spcAft>
            <a:buChar char="•"/>
          </a:pPr>
          <a:r>
            <a:rPr lang="en-IE" sz="1400" kern="1200" dirty="0"/>
            <a:t>Demonstrating Care and Visibility</a:t>
          </a:r>
        </a:p>
      </dsp:txBody>
      <dsp:txXfrm rot="-5400000">
        <a:off x="755073" y="35341"/>
        <a:ext cx="5306699" cy="632685"/>
      </dsp:txXfrm>
    </dsp:sp>
    <dsp:sp modelId="{B6ED7468-0F40-4E8B-A40F-353D6E416CEC}">
      <dsp:nvSpPr>
        <dsp:cNvPr id="0" name=""/>
        <dsp:cNvSpPr/>
      </dsp:nvSpPr>
      <dsp:spPr>
        <a:xfrm rot="5400000">
          <a:off x="-161801" y="1092239"/>
          <a:ext cx="1078675" cy="755073"/>
        </a:xfrm>
        <a:prstGeom prst="chevron">
          <a:avLst/>
        </a:prstGeom>
        <a:solidFill>
          <a:srgbClr val="00B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E" sz="1100" b="1" kern="1200" dirty="0"/>
            <a:t>Zero Tolerance</a:t>
          </a:r>
        </a:p>
      </dsp:txBody>
      <dsp:txXfrm rot="-5400000">
        <a:off x="1" y="1307975"/>
        <a:ext cx="755073" cy="323602"/>
      </dsp:txXfrm>
    </dsp:sp>
    <dsp:sp modelId="{8592A648-98FC-4851-948D-382DAA775D83}">
      <dsp:nvSpPr>
        <dsp:cNvPr id="0" name=""/>
        <dsp:cNvSpPr/>
      </dsp:nvSpPr>
      <dsp:spPr>
        <a:xfrm rot="5400000">
          <a:off x="3074966" y="-1389455"/>
          <a:ext cx="701139" cy="534092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IE" sz="1400" kern="1200" dirty="0"/>
            <a:t>Not accepting unsafe acts or conditions</a:t>
          </a:r>
        </a:p>
        <a:p>
          <a:pPr marL="114300" lvl="1" indent="-114300" algn="l" defTabSz="622300">
            <a:lnSpc>
              <a:spcPct val="90000"/>
            </a:lnSpc>
            <a:spcBef>
              <a:spcPct val="0"/>
            </a:spcBef>
            <a:spcAft>
              <a:spcPct val="15000"/>
            </a:spcAft>
            <a:buChar char="•"/>
          </a:pPr>
          <a:r>
            <a:rPr lang="en-IE" sz="1400" kern="1200" dirty="0"/>
            <a:t>No exceptions to following laws, rules and regulations</a:t>
          </a:r>
        </a:p>
      </dsp:txBody>
      <dsp:txXfrm rot="-5400000">
        <a:off x="755073" y="964665"/>
        <a:ext cx="5306699" cy="632685"/>
      </dsp:txXfrm>
    </dsp:sp>
    <dsp:sp modelId="{2DAC31C1-AB72-450B-8108-3FE019D92A2D}">
      <dsp:nvSpPr>
        <dsp:cNvPr id="0" name=""/>
        <dsp:cNvSpPr/>
      </dsp:nvSpPr>
      <dsp:spPr>
        <a:xfrm rot="5400000">
          <a:off x="-161801" y="2021563"/>
          <a:ext cx="1078675" cy="755073"/>
        </a:xfrm>
        <a:prstGeom prst="chevron">
          <a:avLst/>
        </a:prstGeom>
        <a:solidFill>
          <a:srgbClr val="00B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E" sz="1100" b="1" kern="1200" dirty="0"/>
            <a:t>Zero Harm</a:t>
          </a:r>
        </a:p>
      </dsp:txBody>
      <dsp:txXfrm rot="-5400000">
        <a:off x="1" y="2237299"/>
        <a:ext cx="755073" cy="323602"/>
      </dsp:txXfrm>
    </dsp:sp>
    <dsp:sp modelId="{7ABDDF2A-9B45-45B6-A29F-407B9F3FB156}">
      <dsp:nvSpPr>
        <dsp:cNvPr id="0" name=""/>
        <dsp:cNvSpPr/>
      </dsp:nvSpPr>
      <dsp:spPr>
        <a:xfrm rot="5400000">
          <a:off x="3074966" y="-460131"/>
          <a:ext cx="701139" cy="534092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IE" sz="1400" kern="1200" dirty="0"/>
            <a:t>Preventing accidents, incidents, damage or business loss</a:t>
          </a:r>
        </a:p>
      </dsp:txBody>
      <dsp:txXfrm rot="-5400000">
        <a:off x="755073" y="1893989"/>
        <a:ext cx="5306699" cy="632685"/>
      </dsp:txXfrm>
    </dsp:sp>
    <dsp:sp modelId="{14F98EEE-2FF3-4BF7-B957-CDA86B880804}">
      <dsp:nvSpPr>
        <dsp:cNvPr id="0" name=""/>
        <dsp:cNvSpPr/>
      </dsp:nvSpPr>
      <dsp:spPr>
        <a:xfrm rot="5400000">
          <a:off x="-161801" y="2950886"/>
          <a:ext cx="1078675" cy="755073"/>
        </a:xfrm>
        <a:prstGeom prst="chevron">
          <a:avLst/>
        </a:prstGeom>
        <a:solidFill>
          <a:srgbClr val="00B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E" sz="1100" b="1" kern="1200" dirty="0"/>
            <a:t>Safe Production</a:t>
          </a:r>
        </a:p>
      </dsp:txBody>
      <dsp:txXfrm rot="-5400000">
        <a:off x="1" y="3166622"/>
        <a:ext cx="755073" cy="323602"/>
      </dsp:txXfrm>
    </dsp:sp>
    <dsp:sp modelId="{70057380-D1EA-4E14-930C-11AA80524724}">
      <dsp:nvSpPr>
        <dsp:cNvPr id="0" name=""/>
        <dsp:cNvSpPr/>
      </dsp:nvSpPr>
      <dsp:spPr>
        <a:xfrm rot="5400000">
          <a:off x="3074966" y="469191"/>
          <a:ext cx="701139" cy="534092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IE" sz="1400" kern="1200" dirty="0"/>
            <a:t>One without the other is not viable for a successful business</a:t>
          </a:r>
        </a:p>
        <a:p>
          <a:pPr marL="114300" lvl="1" indent="-114300" algn="l" defTabSz="622300">
            <a:lnSpc>
              <a:spcPct val="90000"/>
            </a:lnSpc>
            <a:spcBef>
              <a:spcPct val="0"/>
            </a:spcBef>
            <a:spcAft>
              <a:spcPct val="15000"/>
            </a:spcAft>
            <a:buChar char="•"/>
          </a:pPr>
          <a:endParaRPr lang="en-IE" sz="1400" kern="1200" dirty="0"/>
        </a:p>
      </dsp:txBody>
      <dsp:txXfrm rot="-5400000">
        <a:off x="755073" y="2823312"/>
        <a:ext cx="5306699" cy="63268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17DEC3-E7CF-4693-80C6-CB4259D24959}" type="datetimeFigureOut">
              <a:rPr lang="en-IE" smtClean="0"/>
              <a:t>27/08/2018</a:t>
            </a:fld>
            <a:endParaRPr lang="en-I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5AFBBB-9F4D-444E-8513-B6FE3F6A32D2}" type="slidenum">
              <a:rPr lang="en-IE" smtClean="0"/>
              <a:t>‹#›</a:t>
            </a:fld>
            <a:endParaRPr lang="en-IE" dirty="0"/>
          </a:p>
        </p:txBody>
      </p:sp>
    </p:spTree>
    <p:extLst>
      <p:ext uri="{BB962C8B-B14F-4D97-AF65-F5344CB8AC3E}">
        <p14:creationId xmlns:p14="http://schemas.microsoft.com/office/powerpoint/2010/main" val="516987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1</a:t>
            </a:fld>
            <a:endParaRPr lang="en-IE"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10</a:t>
            </a:fld>
            <a:endParaRPr lang="en-IE" dirty="0">
              <a:solidFill>
                <a:prstClr val="black"/>
              </a:solidFill>
            </a:endParaRPr>
          </a:p>
        </p:txBody>
      </p:sp>
    </p:spTree>
    <p:extLst>
      <p:ext uri="{BB962C8B-B14F-4D97-AF65-F5344CB8AC3E}">
        <p14:creationId xmlns:p14="http://schemas.microsoft.com/office/powerpoint/2010/main" val="1658688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11</a:t>
            </a:fld>
            <a:endParaRPr lang="en-IE" dirty="0">
              <a:solidFill>
                <a:prstClr val="black"/>
              </a:solidFill>
            </a:endParaRPr>
          </a:p>
        </p:txBody>
      </p:sp>
    </p:spTree>
    <p:extLst>
      <p:ext uri="{BB962C8B-B14F-4D97-AF65-F5344CB8AC3E}">
        <p14:creationId xmlns:p14="http://schemas.microsoft.com/office/powerpoint/2010/main" val="3616274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12</a:t>
            </a:fld>
            <a:endParaRPr lang="en-IE" dirty="0">
              <a:solidFill>
                <a:prstClr val="black"/>
              </a:solidFill>
            </a:endParaRPr>
          </a:p>
        </p:txBody>
      </p:sp>
    </p:spTree>
    <p:extLst>
      <p:ext uri="{BB962C8B-B14F-4D97-AF65-F5344CB8AC3E}">
        <p14:creationId xmlns:p14="http://schemas.microsoft.com/office/powerpoint/2010/main" val="2941240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13</a:t>
            </a:fld>
            <a:endParaRPr lang="en-IE" dirty="0">
              <a:solidFill>
                <a:prstClr val="black"/>
              </a:solidFill>
            </a:endParaRPr>
          </a:p>
        </p:txBody>
      </p:sp>
    </p:spTree>
    <p:extLst>
      <p:ext uri="{BB962C8B-B14F-4D97-AF65-F5344CB8AC3E}">
        <p14:creationId xmlns:p14="http://schemas.microsoft.com/office/powerpoint/2010/main" val="3086539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14</a:t>
            </a:fld>
            <a:endParaRPr lang="en-IE" dirty="0">
              <a:solidFill>
                <a:prstClr val="black"/>
              </a:solidFill>
            </a:endParaRPr>
          </a:p>
        </p:txBody>
      </p:sp>
    </p:spTree>
    <p:extLst>
      <p:ext uri="{BB962C8B-B14F-4D97-AF65-F5344CB8AC3E}">
        <p14:creationId xmlns:p14="http://schemas.microsoft.com/office/powerpoint/2010/main" val="2721056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15</a:t>
            </a:fld>
            <a:endParaRPr lang="en-IE" dirty="0">
              <a:solidFill>
                <a:prstClr val="black"/>
              </a:solidFill>
            </a:endParaRPr>
          </a:p>
        </p:txBody>
      </p:sp>
    </p:spTree>
    <p:extLst>
      <p:ext uri="{BB962C8B-B14F-4D97-AF65-F5344CB8AC3E}">
        <p14:creationId xmlns:p14="http://schemas.microsoft.com/office/powerpoint/2010/main" val="887126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16</a:t>
            </a:fld>
            <a:endParaRPr lang="en-IE" dirty="0">
              <a:solidFill>
                <a:prstClr val="black"/>
              </a:solidFill>
            </a:endParaRPr>
          </a:p>
        </p:txBody>
      </p:sp>
    </p:spTree>
    <p:extLst>
      <p:ext uri="{BB962C8B-B14F-4D97-AF65-F5344CB8AC3E}">
        <p14:creationId xmlns:p14="http://schemas.microsoft.com/office/powerpoint/2010/main" val="2180571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17</a:t>
            </a:fld>
            <a:endParaRPr lang="en-IE" dirty="0">
              <a:solidFill>
                <a:prstClr val="black"/>
              </a:solidFill>
            </a:endParaRPr>
          </a:p>
        </p:txBody>
      </p:sp>
    </p:spTree>
    <p:extLst>
      <p:ext uri="{BB962C8B-B14F-4D97-AF65-F5344CB8AC3E}">
        <p14:creationId xmlns:p14="http://schemas.microsoft.com/office/powerpoint/2010/main" val="3652623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18</a:t>
            </a:fld>
            <a:endParaRPr lang="en-IE" dirty="0">
              <a:solidFill>
                <a:prstClr val="black"/>
              </a:solidFill>
            </a:endParaRPr>
          </a:p>
        </p:txBody>
      </p:sp>
    </p:spTree>
    <p:extLst>
      <p:ext uri="{BB962C8B-B14F-4D97-AF65-F5344CB8AC3E}">
        <p14:creationId xmlns:p14="http://schemas.microsoft.com/office/powerpoint/2010/main" val="721374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19</a:t>
            </a:fld>
            <a:endParaRPr lang="en-IE" dirty="0">
              <a:solidFill>
                <a:prstClr val="black"/>
              </a:solidFill>
            </a:endParaRPr>
          </a:p>
        </p:txBody>
      </p:sp>
    </p:spTree>
    <p:extLst>
      <p:ext uri="{BB962C8B-B14F-4D97-AF65-F5344CB8AC3E}">
        <p14:creationId xmlns:p14="http://schemas.microsoft.com/office/powerpoint/2010/main" val="1357116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2</a:t>
            </a:fld>
            <a:endParaRPr lang="en-IE" dirty="0">
              <a:solidFill>
                <a:prstClr val="black"/>
              </a:solidFill>
            </a:endParaRPr>
          </a:p>
        </p:txBody>
      </p:sp>
    </p:spTree>
    <p:extLst>
      <p:ext uri="{BB962C8B-B14F-4D97-AF65-F5344CB8AC3E}">
        <p14:creationId xmlns:p14="http://schemas.microsoft.com/office/powerpoint/2010/main" val="607609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20</a:t>
            </a:fld>
            <a:endParaRPr lang="en-IE" dirty="0">
              <a:solidFill>
                <a:prstClr val="black"/>
              </a:solidFill>
            </a:endParaRPr>
          </a:p>
        </p:txBody>
      </p:sp>
    </p:spTree>
    <p:extLst>
      <p:ext uri="{BB962C8B-B14F-4D97-AF65-F5344CB8AC3E}">
        <p14:creationId xmlns:p14="http://schemas.microsoft.com/office/powerpoint/2010/main" val="2567383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21</a:t>
            </a:fld>
            <a:endParaRPr lang="en-IE" dirty="0">
              <a:solidFill>
                <a:prstClr val="black"/>
              </a:solidFill>
            </a:endParaRPr>
          </a:p>
        </p:txBody>
      </p:sp>
    </p:spTree>
    <p:extLst>
      <p:ext uri="{BB962C8B-B14F-4D97-AF65-F5344CB8AC3E}">
        <p14:creationId xmlns:p14="http://schemas.microsoft.com/office/powerpoint/2010/main" val="478502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22</a:t>
            </a:fld>
            <a:endParaRPr lang="en-IE" dirty="0">
              <a:solidFill>
                <a:prstClr val="black"/>
              </a:solidFill>
            </a:endParaRPr>
          </a:p>
        </p:txBody>
      </p:sp>
    </p:spTree>
    <p:extLst>
      <p:ext uri="{BB962C8B-B14F-4D97-AF65-F5344CB8AC3E}">
        <p14:creationId xmlns:p14="http://schemas.microsoft.com/office/powerpoint/2010/main" val="3543860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23</a:t>
            </a:fld>
            <a:endParaRPr lang="en-IE" dirty="0">
              <a:solidFill>
                <a:prstClr val="black"/>
              </a:solidFill>
            </a:endParaRPr>
          </a:p>
        </p:txBody>
      </p:sp>
    </p:spTree>
    <p:extLst>
      <p:ext uri="{BB962C8B-B14F-4D97-AF65-F5344CB8AC3E}">
        <p14:creationId xmlns:p14="http://schemas.microsoft.com/office/powerpoint/2010/main" val="3932384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24</a:t>
            </a:fld>
            <a:endParaRPr lang="en-IE" dirty="0">
              <a:solidFill>
                <a:prstClr val="black"/>
              </a:solidFill>
            </a:endParaRPr>
          </a:p>
        </p:txBody>
      </p:sp>
    </p:spTree>
    <p:extLst>
      <p:ext uri="{BB962C8B-B14F-4D97-AF65-F5344CB8AC3E}">
        <p14:creationId xmlns:p14="http://schemas.microsoft.com/office/powerpoint/2010/main" val="48372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25</a:t>
            </a:fld>
            <a:endParaRPr lang="en-IE" dirty="0">
              <a:solidFill>
                <a:prstClr val="black"/>
              </a:solidFill>
            </a:endParaRPr>
          </a:p>
        </p:txBody>
      </p:sp>
    </p:spTree>
    <p:extLst>
      <p:ext uri="{BB962C8B-B14F-4D97-AF65-F5344CB8AC3E}">
        <p14:creationId xmlns:p14="http://schemas.microsoft.com/office/powerpoint/2010/main" val="3143796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26</a:t>
            </a:fld>
            <a:endParaRPr lang="en-IE" dirty="0">
              <a:solidFill>
                <a:prstClr val="black"/>
              </a:solidFill>
            </a:endParaRPr>
          </a:p>
        </p:txBody>
      </p:sp>
    </p:spTree>
    <p:extLst>
      <p:ext uri="{BB962C8B-B14F-4D97-AF65-F5344CB8AC3E}">
        <p14:creationId xmlns:p14="http://schemas.microsoft.com/office/powerpoint/2010/main" val="4019020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27</a:t>
            </a:fld>
            <a:endParaRPr lang="en-IE" dirty="0">
              <a:solidFill>
                <a:prstClr val="black"/>
              </a:solidFill>
            </a:endParaRPr>
          </a:p>
        </p:txBody>
      </p:sp>
    </p:spTree>
    <p:extLst>
      <p:ext uri="{BB962C8B-B14F-4D97-AF65-F5344CB8AC3E}">
        <p14:creationId xmlns:p14="http://schemas.microsoft.com/office/powerpoint/2010/main" val="2671823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28</a:t>
            </a:fld>
            <a:endParaRPr lang="en-IE" dirty="0">
              <a:solidFill>
                <a:prstClr val="black"/>
              </a:solidFill>
            </a:endParaRPr>
          </a:p>
        </p:txBody>
      </p:sp>
    </p:spTree>
    <p:extLst>
      <p:ext uri="{BB962C8B-B14F-4D97-AF65-F5344CB8AC3E}">
        <p14:creationId xmlns:p14="http://schemas.microsoft.com/office/powerpoint/2010/main" val="908002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29</a:t>
            </a:fld>
            <a:endParaRPr lang="en-IE" dirty="0">
              <a:solidFill>
                <a:prstClr val="black"/>
              </a:solidFill>
            </a:endParaRPr>
          </a:p>
        </p:txBody>
      </p:sp>
    </p:spTree>
    <p:extLst>
      <p:ext uri="{BB962C8B-B14F-4D97-AF65-F5344CB8AC3E}">
        <p14:creationId xmlns:p14="http://schemas.microsoft.com/office/powerpoint/2010/main" val="1749529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3</a:t>
            </a:fld>
            <a:endParaRPr lang="en-IE" dirty="0">
              <a:solidFill>
                <a:prstClr val="black"/>
              </a:solidFill>
            </a:endParaRPr>
          </a:p>
        </p:txBody>
      </p:sp>
    </p:spTree>
    <p:extLst>
      <p:ext uri="{BB962C8B-B14F-4D97-AF65-F5344CB8AC3E}">
        <p14:creationId xmlns:p14="http://schemas.microsoft.com/office/powerpoint/2010/main" val="3178565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30</a:t>
            </a:fld>
            <a:endParaRPr lang="en-IE" dirty="0">
              <a:solidFill>
                <a:prstClr val="black"/>
              </a:solidFill>
            </a:endParaRPr>
          </a:p>
        </p:txBody>
      </p:sp>
    </p:spTree>
    <p:extLst>
      <p:ext uri="{BB962C8B-B14F-4D97-AF65-F5344CB8AC3E}">
        <p14:creationId xmlns:p14="http://schemas.microsoft.com/office/powerpoint/2010/main" val="702937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31</a:t>
            </a:fld>
            <a:endParaRPr lang="en-IE" dirty="0">
              <a:solidFill>
                <a:prstClr val="black"/>
              </a:solidFill>
            </a:endParaRPr>
          </a:p>
        </p:txBody>
      </p:sp>
    </p:spTree>
    <p:extLst>
      <p:ext uri="{BB962C8B-B14F-4D97-AF65-F5344CB8AC3E}">
        <p14:creationId xmlns:p14="http://schemas.microsoft.com/office/powerpoint/2010/main" val="1219703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32</a:t>
            </a:fld>
            <a:endParaRPr lang="en-IE" dirty="0">
              <a:solidFill>
                <a:prstClr val="black"/>
              </a:solidFill>
            </a:endParaRPr>
          </a:p>
        </p:txBody>
      </p:sp>
    </p:spTree>
    <p:extLst>
      <p:ext uri="{BB962C8B-B14F-4D97-AF65-F5344CB8AC3E}">
        <p14:creationId xmlns:p14="http://schemas.microsoft.com/office/powerpoint/2010/main" val="349040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33</a:t>
            </a:fld>
            <a:endParaRPr lang="en-IE" dirty="0">
              <a:solidFill>
                <a:prstClr val="black"/>
              </a:solidFill>
            </a:endParaRPr>
          </a:p>
        </p:txBody>
      </p:sp>
    </p:spTree>
    <p:extLst>
      <p:ext uri="{BB962C8B-B14F-4D97-AF65-F5344CB8AC3E}">
        <p14:creationId xmlns:p14="http://schemas.microsoft.com/office/powerpoint/2010/main" val="1548545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34</a:t>
            </a:fld>
            <a:endParaRPr lang="en-IE" dirty="0">
              <a:solidFill>
                <a:prstClr val="black"/>
              </a:solidFill>
            </a:endParaRPr>
          </a:p>
        </p:txBody>
      </p:sp>
    </p:spTree>
    <p:extLst>
      <p:ext uri="{BB962C8B-B14F-4D97-AF65-F5344CB8AC3E}">
        <p14:creationId xmlns:p14="http://schemas.microsoft.com/office/powerpoint/2010/main" val="15025157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35</a:t>
            </a:fld>
            <a:endParaRPr lang="en-IE" dirty="0">
              <a:solidFill>
                <a:prstClr val="black"/>
              </a:solidFill>
            </a:endParaRPr>
          </a:p>
        </p:txBody>
      </p:sp>
    </p:spTree>
    <p:extLst>
      <p:ext uri="{BB962C8B-B14F-4D97-AF65-F5344CB8AC3E}">
        <p14:creationId xmlns:p14="http://schemas.microsoft.com/office/powerpoint/2010/main" val="1511191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36</a:t>
            </a:fld>
            <a:endParaRPr lang="en-IE" dirty="0">
              <a:solidFill>
                <a:prstClr val="black"/>
              </a:solidFill>
            </a:endParaRPr>
          </a:p>
        </p:txBody>
      </p:sp>
    </p:spTree>
    <p:extLst>
      <p:ext uri="{BB962C8B-B14F-4D97-AF65-F5344CB8AC3E}">
        <p14:creationId xmlns:p14="http://schemas.microsoft.com/office/powerpoint/2010/main" val="1079013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37</a:t>
            </a:fld>
            <a:endParaRPr lang="en-IE" dirty="0">
              <a:solidFill>
                <a:prstClr val="black"/>
              </a:solidFill>
            </a:endParaRPr>
          </a:p>
        </p:txBody>
      </p:sp>
    </p:spTree>
    <p:extLst>
      <p:ext uri="{BB962C8B-B14F-4D97-AF65-F5344CB8AC3E}">
        <p14:creationId xmlns:p14="http://schemas.microsoft.com/office/powerpoint/2010/main" val="4157359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39</a:t>
            </a:fld>
            <a:endParaRPr lang="en-IE" dirty="0">
              <a:solidFill>
                <a:prstClr val="black"/>
              </a:solidFill>
            </a:endParaRPr>
          </a:p>
        </p:txBody>
      </p:sp>
    </p:spTree>
    <p:extLst>
      <p:ext uri="{BB962C8B-B14F-4D97-AF65-F5344CB8AC3E}">
        <p14:creationId xmlns:p14="http://schemas.microsoft.com/office/powerpoint/2010/main" val="103405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40</a:t>
            </a:fld>
            <a:endParaRPr lang="en-IE" dirty="0">
              <a:solidFill>
                <a:prstClr val="black"/>
              </a:solidFill>
            </a:endParaRPr>
          </a:p>
        </p:txBody>
      </p:sp>
    </p:spTree>
    <p:extLst>
      <p:ext uri="{BB962C8B-B14F-4D97-AF65-F5344CB8AC3E}">
        <p14:creationId xmlns:p14="http://schemas.microsoft.com/office/powerpoint/2010/main" val="2688813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4</a:t>
            </a:fld>
            <a:endParaRPr lang="en-IE" dirty="0">
              <a:solidFill>
                <a:prstClr val="black"/>
              </a:solidFill>
            </a:endParaRPr>
          </a:p>
        </p:txBody>
      </p:sp>
    </p:spTree>
    <p:extLst>
      <p:ext uri="{BB962C8B-B14F-4D97-AF65-F5344CB8AC3E}">
        <p14:creationId xmlns:p14="http://schemas.microsoft.com/office/powerpoint/2010/main" val="5147688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55BFE218-3104-435B-B65E-D1BB52E3C56E}" type="slidenum">
              <a:rPr lang="en-GB" smtClean="0"/>
              <a:pPr/>
              <a:t>41</a:t>
            </a:fld>
            <a:endParaRPr lang="en-GB"/>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642953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42</a:t>
            </a:fld>
            <a:endParaRPr lang="en-IE" dirty="0">
              <a:solidFill>
                <a:prstClr val="black"/>
              </a:solidFill>
            </a:endParaRPr>
          </a:p>
        </p:txBody>
      </p:sp>
    </p:spTree>
    <p:extLst>
      <p:ext uri="{BB962C8B-B14F-4D97-AF65-F5344CB8AC3E}">
        <p14:creationId xmlns:p14="http://schemas.microsoft.com/office/powerpoint/2010/main" val="9261503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43</a:t>
            </a:fld>
            <a:endParaRPr lang="en-IE" dirty="0">
              <a:solidFill>
                <a:prstClr val="black"/>
              </a:solidFill>
            </a:endParaRPr>
          </a:p>
        </p:txBody>
      </p:sp>
    </p:spTree>
    <p:extLst>
      <p:ext uri="{BB962C8B-B14F-4D97-AF65-F5344CB8AC3E}">
        <p14:creationId xmlns:p14="http://schemas.microsoft.com/office/powerpoint/2010/main" val="4033944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5</a:t>
            </a:fld>
            <a:endParaRPr lang="en-IE" dirty="0">
              <a:solidFill>
                <a:prstClr val="black"/>
              </a:solidFill>
            </a:endParaRPr>
          </a:p>
        </p:txBody>
      </p:sp>
    </p:spTree>
    <p:extLst>
      <p:ext uri="{BB962C8B-B14F-4D97-AF65-F5344CB8AC3E}">
        <p14:creationId xmlns:p14="http://schemas.microsoft.com/office/powerpoint/2010/main" val="706186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6</a:t>
            </a:fld>
            <a:endParaRPr lang="en-IE" dirty="0">
              <a:solidFill>
                <a:prstClr val="black"/>
              </a:solidFill>
            </a:endParaRPr>
          </a:p>
        </p:txBody>
      </p:sp>
    </p:spTree>
    <p:extLst>
      <p:ext uri="{BB962C8B-B14F-4D97-AF65-F5344CB8AC3E}">
        <p14:creationId xmlns:p14="http://schemas.microsoft.com/office/powerpoint/2010/main" val="814704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r>
              <a:rPr lang="en-IE" dirty="0"/>
              <a:t>20 is reasonably good, but needs improvement</a:t>
            </a:r>
          </a:p>
          <a:p>
            <a:r>
              <a:rPr lang="en-IE" dirty="0"/>
              <a:t>Per 1 Million manhours</a:t>
            </a:r>
          </a:p>
          <a:p>
            <a:r>
              <a:rPr lang="en-IE" dirty="0"/>
              <a:t>Reporting improved and more minor items were reported</a:t>
            </a:r>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7</a:t>
            </a:fld>
            <a:endParaRPr lang="en-IE" dirty="0">
              <a:solidFill>
                <a:prstClr val="black"/>
              </a:solidFill>
            </a:endParaRPr>
          </a:p>
        </p:txBody>
      </p:sp>
    </p:spTree>
    <p:extLst>
      <p:ext uri="{BB962C8B-B14F-4D97-AF65-F5344CB8AC3E}">
        <p14:creationId xmlns:p14="http://schemas.microsoft.com/office/powerpoint/2010/main" val="61025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8</a:t>
            </a:fld>
            <a:endParaRPr lang="en-IE" dirty="0">
              <a:solidFill>
                <a:prstClr val="black"/>
              </a:solidFill>
            </a:endParaRPr>
          </a:p>
        </p:txBody>
      </p:sp>
    </p:spTree>
    <p:extLst>
      <p:ext uri="{BB962C8B-B14F-4D97-AF65-F5344CB8AC3E}">
        <p14:creationId xmlns:p14="http://schemas.microsoft.com/office/powerpoint/2010/main" val="1406030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BB6996DA-B4E0-4997-8053-0C8CC3656560}" type="slidenum">
              <a:rPr lang="en-IE">
                <a:solidFill>
                  <a:prstClr val="black"/>
                </a:solidFill>
              </a:rPr>
              <a:pPr/>
              <a:t>9</a:t>
            </a:fld>
            <a:endParaRPr lang="en-IE" dirty="0">
              <a:solidFill>
                <a:prstClr val="black"/>
              </a:solidFill>
            </a:endParaRPr>
          </a:p>
        </p:txBody>
      </p:sp>
    </p:spTree>
    <p:extLst>
      <p:ext uri="{BB962C8B-B14F-4D97-AF65-F5344CB8AC3E}">
        <p14:creationId xmlns:p14="http://schemas.microsoft.com/office/powerpoint/2010/main" val="754543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527"/>
            <a:ext cx="9144000" cy="6848475"/>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7164388" y="6480177"/>
            <a:ext cx="0" cy="3333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Date Placeholder 3"/>
          <p:cNvSpPr txBox="1">
            <a:spLocks/>
          </p:cNvSpPr>
          <p:nvPr/>
        </p:nvSpPr>
        <p:spPr>
          <a:xfrm>
            <a:off x="1" y="6448427"/>
            <a:ext cx="4768850" cy="409575"/>
          </a:xfrm>
          <a:prstGeom prst="rect">
            <a:avLst/>
          </a:prstGeom>
        </p:spPr>
        <p:txBody>
          <a:bodyPr anchor="ctr"/>
          <a:lstStyle>
            <a:defPPr>
              <a:defRPr lang="en-US"/>
            </a:defPPr>
            <a:lvl1pPr marL="0" algn="l" defTabSz="914400" rtl="0" eaLnBrk="1" latinLnBrk="0" hangingPunct="1">
              <a:defRPr sz="1600" kern="1200">
                <a:solidFill>
                  <a:schemeClr val="bg1"/>
                </a:solidFill>
                <a:latin typeface="DIN-Bold"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IN" sz="1400" b="1" dirty="0">
                <a:solidFill>
                  <a:prstClr val="white"/>
                </a:solidFill>
                <a:latin typeface="Candara" pitchFamily="34" charset="0"/>
              </a:rPr>
              <a:t>LTMS Limited   -   Lisheen Technical &amp; Mining Services</a:t>
            </a:r>
          </a:p>
        </p:txBody>
      </p:sp>
      <p:sp>
        <p:nvSpPr>
          <p:cNvPr id="3" name="Content Placeholder 2"/>
          <p:cNvSpPr>
            <a:spLocks noGrp="1"/>
          </p:cNvSpPr>
          <p:nvPr>
            <p:ph idx="1"/>
          </p:nvPr>
        </p:nvSpPr>
        <p:spPr>
          <a:xfrm>
            <a:off x="517585" y="1224953"/>
            <a:ext cx="8220973" cy="4718649"/>
          </a:xfrm>
        </p:spPr>
        <p:txBody>
          <a:bodyPr>
            <a:normAutofit/>
          </a:bodyPr>
          <a:lstStyle>
            <a:lvl1pPr>
              <a:defRPr sz="2400" b="1">
                <a:latin typeface="Verdana" panose="020B0604030504040204" pitchFamily="34" charset="0"/>
                <a:ea typeface="Verdana" panose="020B0604030504040204" pitchFamily="34" charset="0"/>
                <a:cs typeface="Verdana" panose="020B0604030504040204" pitchFamily="34" charset="0"/>
              </a:defRPr>
            </a:lvl1pPr>
            <a:lvl2pPr>
              <a:defRPr sz="2000" b="1">
                <a:latin typeface="Verdana" panose="020B0604030504040204" pitchFamily="34" charset="0"/>
                <a:ea typeface="Verdana" panose="020B0604030504040204" pitchFamily="34" charset="0"/>
                <a:cs typeface="Verdana" panose="020B0604030504040204" pitchFamily="34" charset="0"/>
              </a:defRPr>
            </a:lvl2pPr>
            <a:lvl3pPr>
              <a:defRPr sz="2000" b="1">
                <a:latin typeface="Verdana" panose="020B0604030504040204" pitchFamily="34" charset="0"/>
                <a:ea typeface="Verdana" panose="020B0604030504040204" pitchFamily="34" charset="0"/>
                <a:cs typeface="Verdana" panose="020B0604030504040204" pitchFamily="34" charset="0"/>
              </a:defRPr>
            </a:lvl3pPr>
            <a:lvl4pPr marL="16002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800" b="1">
                <a:latin typeface="Verdana" panose="020B0604030504040204" pitchFamily="34" charset="0"/>
                <a:ea typeface="Verdana" panose="020B0604030504040204" pitchFamily="34" charset="0"/>
                <a:cs typeface="Verdana" panose="020B0604030504040204" pitchFamily="34" charset="0"/>
              </a:defRPr>
            </a:lvl4pPr>
            <a:lvl5pPr>
              <a:defRPr sz="1600" b="1">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Title 1"/>
          <p:cNvSpPr>
            <a:spLocks noGrp="1"/>
          </p:cNvSpPr>
          <p:nvPr>
            <p:ph type="title"/>
          </p:nvPr>
        </p:nvSpPr>
        <p:spPr>
          <a:xfrm>
            <a:off x="518865" y="116632"/>
            <a:ext cx="6503038" cy="832274"/>
          </a:xfrm>
        </p:spPr>
        <p:txBody>
          <a:bodyPr>
            <a:normAutofit/>
          </a:bodyPr>
          <a:lstStyle>
            <a:lvl1pPr algn="l">
              <a:defRPr sz="3200" b="1" baseline="0">
                <a:solidFill>
                  <a:srgbClr val="004896"/>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en-IN" dirty="0"/>
          </a:p>
        </p:txBody>
      </p:sp>
      <p:sp>
        <p:nvSpPr>
          <p:cNvPr id="9" name="Slide Number Placeholder 5"/>
          <p:cNvSpPr>
            <a:spLocks noGrp="1"/>
          </p:cNvSpPr>
          <p:nvPr>
            <p:ph type="sldNum" sz="quarter" idx="10"/>
          </p:nvPr>
        </p:nvSpPr>
        <p:spPr>
          <a:xfrm>
            <a:off x="8305800" y="6492877"/>
            <a:ext cx="838200" cy="365125"/>
          </a:xfrm>
        </p:spPr>
        <p:txBody>
          <a:bodyPr rtlCol="0"/>
          <a:lstStyle>
            <a:lvl1pPr defTabSz="913141" fontAlgn="auto">
              <a:spcBef>
                <a:spcPts val="0"/>
              </a:spcBef>
              <a:spcAft>
                <a:spcPts val="0"/>
              </a:spcAft>
              <a:defRPr sz="1400" b="0" smtClean="0">
                <a:solidFill>
                  <a:prstClr val="white"/>
                </a:solidFill>
                <a:latin typeface="DIN-Bold" pitchFamily="50" charset="0"/>
                <a:cs typeface="+mn-cs"/>
              </a:defRPr>
            </a:lvl1pPr>
          </a:lstStyle>
          <a:p>
            <a:pPr>
              <a:defRPr/>
            </a:pPr>
            <a:fld id="{4DD7E16E-AE64-4502-91AB-676EC64C13FA}" type="slidenum">
              <a:rPr lang="en-US"/>
              <a:pPr>
                <a:defRPr/>
              </a:pPr>
              <a:t>‹#›</a:t>
            </a:fld>
            <a:endParaRPr lang="en-US" dirty="0"/>
          </a:p>
        </p:txBody>
      </p:sp>
    </p:spTree>
    <p:extLst>
      <p:ext uri="{BB962C8B-B14F-4D97-AF65-F5344CB8AC3E}">
        <p14:creationId xmlns:p14="http://schemas.microsoft.com/office/powerpoint/2010/main" val="3043873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3" name="Slide tags" hidden="1"/>
          <p:cNvSpPr txBox="1"/>
          <p:nvPr userDrawn="1">
            <p:custDataLst>
              <p:tags r:id="rId1"/>
            </p:custDataLst>
          </p:nvPr>
        </p:nvSpPr>
        <p:spPr>
          <a:xfrm>
            <a:off x="1" y="201615"/>
            <a:ext cx="1454150" cy="268287"/>
          </a:xfrm>
          <a:prstGeom prst="rect">
            <a:avLst/>
          </a:prstGeom>
          <a:noFill/>
        </p:spPr>
        <p:txBody>
          <a:bodyPr lIns="82048" tIns="41025" rIns="82048" bIns="41025">
            <a:spAutoFit/>
          </a:bodyPr>
          <a:lstStyle/>
          <a:p>
            <a:pPr defTabSz="914186">
              <a:defRPr/>
            </a:pPr>
            <a:r>
              <a:rPr lang="en-GB" sz="1200" b="1" dirty="0">
                <a:solidFill>
                  <a:prstClr val="black"/>
                </a:solidFill>
                <a:cs typeface="Arial" charset="0"/>
              </a:rPr>
              <a:t>Slide Tags</a:t>
            </a:r>
          </a:p>
        </p:txBody>
      </p:sp>
      <p:sp>
        <p:nvSpPr>
          <p:cNvPr id="4" name="Descriptor" hidden="1"/>
          <p:cNvSpPr txBox="1"/>
          <p:nvPr userDrawn="1">
            <p:custDataLst>
              <p:tags r:id="rId2"/>
            </p:custDataLst>
          </p:nvPr>
        </p:nvSpPr>
        <p:spPr>
          <a:xfrm>
            <a:off x="490539" y="6316664"/>
            <a:ext cx="801501" cy="307764"/>
          </a:xfrm>
          <a:prstGeom prst="rect">
            <a:avLst/>
          </a:prstGeom>
          <a:noFill/>
        </p:spPr>
        <p:txBody>
          <a:bodyPr wrap="none" lIns="0" tIns="45714" rIns="0" bIns="45714">
            <a:spAutoFit/>
          </a:bodyPr>
          <a:lstStyle/>
          <a:p>
            <a:pPr defTabSz="914186">
              <a:defRPr/>
            </a:pPr>
            <a:r>
              <a:rPr lang="en-GB" sz="1400" b="1" dirty="0">
                <a:solidFill>
                  <a:srgbClr val="1F497D"/>
                </a:solidFill>
                <a:cs typeface="Arial" charset="0"/>
              </a:rPr>
              <a:t> Advisory</a:t>
            </a:r>
          </a:p>
        </p:txBody>
      </p:sp>
      <p:sp>
        <p:nvSpPr>
          <p:cNvPr id="2" name="Divider title"/>
          <p:cNvSpPr>
            <a:spLocks noGrp="1"/>
          </p:cNvSpPr>
          <p:nvPr>
            <p:ph type="title"/>
          </p:nvPr>
        </p:nvSpPr>
        <p:spPr>
          <a:xfrm>
            <a:off x="481824" y="1748930"/>
            <a:ext cx="8138160" cy="707874"/>
          </a:xfrm>
        </p:spPr>
        <p:txBody>
          <a:bodyPr>
            <a:noAutofit/>
          </a:bodyPr>
          <a:lstStyle>
            <a:lvl1pPr algn="l">
              <a:defRPr sz="3600" b="0" cap="none"/>
            </a:lvl1pPr>
          </a:lstStyle>
          <a:p>
            <a:r>
              <a:rPr lang="en-US" noProof="0"/>
              <a:t>Click to edit Master title style</a:t>
            </a:r>
            <a:endParaRPr lang="en-GB" noProof="0"/>
          </a:p>
        </p:txBody>
      </p:sp>
    </p:spTree>
    <p:extLst>
      <p:ext uri="{BB962C8B-B14F-4D97-AF65-F5344CB8AC3E}">
        <p14:creationId xmlns:p14="http://schemas.microsoft.com/office/powerpoint/2010/main" val="3694596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738392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5177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1807900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913141" fontAlgn="auto">
              <a:spcBef>
                <a:spcPts val="0"/>
              </a:spcBef>
              <a:spcAft>
                <a:spcPts val="0"/>
              </a:spcAft>
              <a:defRPr b="0">
                <a:solidFill>
                  <a:prstClr val="black">
                    <a:tint val="75000"/>
                  </a:prstClr>
                </a:solidFill>
                <a:latin typeface="+mn-lt"/>
                <a:cs typeface="+mn-cs"/>
              </a:defRPr>
            </a:lvl1pPr>
          </a:lstStyle>
          <a:p>
            <a:pPr>
              <a:defRPr/>
            </a:pPr>
            <a:endParaRPr lang="en-US" dirty="0"/>
          </a:p>
        </p:txBody>
      </p:sp>
      <p:sp>
        <p:nvSpPr>
          <p:cNvPr id="4" name="Footer Placeholder 3"/>
          <p:cNvSpPr>
            <a:spLocks noGrp="1"/>
          </p:cNvSpPr>
          <p:nvPr>
            <p:ph type="ftr" sz="quarter" idx="11"/>
          </p:nvPr>
        </p:nvSpPr>
        <p:spPr/>
        <p:txBody>
          <a:bodyPr rtlCol="0"/>
          <a:lstStyle>
            <a:lvl1pPr defTabSz="913141" fontAlgn="auto">
              <a:spcBef>
                <a:spcPts val="0"/>
              </a:spcBef>
              <a:spcAft>
                <a:spcPts val="0"/>
              </a:spcAft>
              <a:defRPr b="0">
                <a:solidFill>
                  <a:prstClr val="black">
                    <a:tint val="75000"/>
                  </a:prstClr>
                </a:solidFill>
                <a:latin typeface="+mn-lt"/>
                <a:cs typeface="+mn-cs"/>
              </a:defRPr>
            </a:lvl1pPr>
          </a:lstStyle>
          <a:p>
            <a:pPr>
              <a:defRPr/>
            </a:pPr>
            <a:endParaRPr lang="en-US" dirty="0"/>
          </a:p>
        </p:txBody>
      </p:sp>
    </p:spTree>
    <p:extLst>
      <p:ext uri="{BB962C8B-B14F-4D97-AF65-F5344CB8AC3E}">
        <p14:creationId xmlns:p14="http://schemas.microsoft.com/office/powerpoint/2010/main" val="1470978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Title Only">
    <p:spTree>
      <p:nvGrpSpPr>
        <p:cNvPr id="1" name=""/>
        <p:cNvGrpSpPr/>
        <p:nvPr/>
      </p:nvGrpSpPr>
      <p:grpSpPr>
        <a:xfrm>
          <a:off x="0" y="0"/>
          <a:ext cx="0" cy="0"/>
          <a:chOff x="0" y="0"/>
          <a:chExt cx="0" cy="0"/>
        </a:xfrm>
      </p:grpSpPr>
      <p:sp>
        <p:nvSpPr>
          <p:cNvPr id="2" name="Section Header"/>
          <p:cNvSpPr txBox="1"/>
          <p:nvPr userDrawn="1">
            <p:custDataLst>
              <p:tags r:id="rId1"/>
            </p:custDataLst>
          </p:nvPr>
        </p:nvSpPr>
        <p:spPr>
          <a:xfrm>
            <a:off x="490539" y="604840"/>
            <a:ext cx="5129212" cy="192087"/>
          </a:xfrm>
          <a:prstGeom prst="rect">
            <a:avLst/>
          </a:prstGeom>
          <a:noFill/>
        </p:spPr>
        <p:txBody>
          <a:bodyPr wrap="none" lIns="0" tIns="0" rIns="0" bIns="0"/>
          <a:lstStyle/>
          <a:p>
            <a:pPr defTabSz="914186">
              <a:defRPr/>
            </a:pPr>
            <a:r>
              <a:rPr lang="en-GB" sz="1100" b="1" dirty="0">
                <a:solidFill>
                  <a:prstClr val="black"/>
                </a:solidFill>
                <a:cs typeface="Arial" charset="0"/>
              </a:rPr>
              <a:t> </a:t>
            </a:r>
          </a:p>
        </p:txBody>
      </p:sp>
      <p:sp>
        <p:nvSpPr>
          <p:cNvPr id="3" name="Section Footer"/>
          <p:cNvSpPr txBox="1"/>
          <p:nvPr userDrawn="1">
            <p:custDataLst>
              <p:tags r:id="rId2"/>
            </p:custDataLst>
          </p:nvPr>
        </p:nvSpPr>
        <p:spPr>
          <a:xfrm>
            <a:off x="490538" y="6335714"/>
            <a:ext cx="40076" cy="261598"/>
          </a:xfrm>
          <a:prstGeom prst="rect">
            <a:avLst/>
          </a:prstGeom>
          <a:noFill/>
        </p:spPr>
        <p:txBody>
          <a:bodyPr wrap="none" lIns="0" tIns="45714" rIns="0" bIns="45714">
            <a:spAutoFit/>
          </a:bodyPr>
          <a:lstStyle/>
          <a:p>
            <a:pPr defTabSz="914186">
              <a:defRPr/>
            </a:pPr>
            <a:r>
              <a:rPr lang="en-GB" sz="1100" b="1" dirty="0">
                <a:solidFill>
                  <a:prstClr val="black"/>
                </a:solidFill>
                <a:cs typeface="Arial" charset="0"/>
              </a:rPr>
              <a:t> </a:t>
            </a:r>
          </a:p>
        </p:txBody>
      </p:sp>
      <p:sp>
        <p:nvSpPr>
          <p:cNvPr id="4" name="Page Number"/>
          <p:cNvSpPr txBox="1"/>
          <p:nvPr userDrawn="1">
            <p:custDataLst>
              <p:tags r:id="rId3"/>
            </p:custDataLst>
          </p:nvPr>
        </p:nvSpPr>
        <p:spPr>
          <a:xfrm>
            <a:off x="8578462" y="6335714"/>
            <a:ext cx="40076" cy="261598"/>
          </a:xfrm>
          <a:prstGeom prst="rect">
            <a:avLst/>
          </a:prstGeom>
          <a:noFill/>
        </p:spPr>
        <p:txBody>
          <a:bodyPr wrap="none" lIns="0" tIns="45714" rIns="0" bIns="45714">
            <a:spAutoFit/>
          </a:bodyPr>
          <a:lstStyle/>
          <a:p>
            <a:pPr algn="r" defTabSz="914186">
              <a:defRPr/>
            </a:pPr>
            <a:r>
              <a:rPr lang="en-GB" sz="1100" b="1" dirty="0">
                <a:solidFill>
                  <a:prstClr val="black"/>
                </a:solidFill>
                <a:cs typeface="Arial" charset="0"/>
              </a:rPr>
              <a:t> </a:t>
            </a:r>
          </a:p>
        </p:txBody>
      </p:sp>
      <p:sp>
        <p:nvSpPr>
          <p:cNvPr id="5" name="Date/Filepath" hidden="1"/>
          <p:cNvSpPr txBox="1"/>
          <p:nvPr userDrawn="1">
            <p:custDataLst>
              <p:tags r:id="rId4"/>
            </p:custDataLst>
          </p:nvPr>
        </p:nvSpPr>
        <p:spPr>
          <a:xfrm>
            <a:off x="7422761" y="322263"/>
            <a:ext cx="1189428" cy="222542"/>
          </a:xfrm>
          <a:prstGeom prst="rect">
            <a:avLst/>
          </a:prstGeom>
          <a:noFill/>
        </p:spPr>
        <p:txBody>
          <a:bodyPr wrap="none" lIns="0" tIns="49235" rIns="0" bIns="49235">
            <a:spAutoFit/>
          </a:bodyPr>
          <a:lstStyle/>
          <a:p>
            <a:pPr algn="r" defTabSz="914186">
              <a:defRPr/>
            </a:pPr>
            <a:r>
              <a:rPr lang="en-US" sz="800" b="1" dirty="0">
                <a:solidFill>
                  <a:prstClr val="black"/>
                </a:solidFill>
                <a:cs typeface="Arial" charset="0"/>
              </a:rPr>
              <a:t>9/12/2010 Presentation2</a:t>
            </a:r>
            <a:endParaRPr lang="en-GB" sz="800" b="1" dirty="0">
              <a:solidFill>
                <a:prstClr val="black"/>
              </a:solidFill>
              <a:cs typeface="Arial" charset="0"/>
            </a:endParaRPr>
          </a:p>
        </p:txBody>
      </p:sp>
      <p:sp>
        <p:nvSpPr>
          <p:cNvPr id="6" name="Disclaimer" hidden="1"/>
          <p:cNvSpPr txBox="1"/>
          <p:nvPr userDrawn="1">
            <p:custDataLst>
              <p:tags r:id="rId5"/>
            </p:custDataLst>
          </p:nvPr>
        </p:nvSpPr>
        <p:spPr>
          <a:xfrm>
            <a:off x="4051300" y="6070602"/>
            <a:ext cx="4572000" cy="193675"/>
          </a:xfrm>
          <a:prstGeom prst="rect">
            <a:avLst/>
          </a:prstGeom>
          <a:noFill/>
        </p:spPr>
        <p:txBody>
          <a:bodyPr lIns="0" tIns="49235" rIns="0" bIns="49235" anchor="b">
            <a:spAutoFit/>
          </a:bodyPr>
          <a:lstStyle/>
          <a:p>
            <a:pPr algn="r" defTabSz="914186">
              <a:defRPr/>
            </a:pPr>
            <a:endParaRPr lang="en-GB" sz="600" b="1" dirty="0">
              <a:solidFill>
                <a:prstClr val="black"/>
              </a:solidFill>
              <a:cs typeface="Arial" charset="0"/>
            </a:endParaRPr>
          </a:p>
        </p:txBody>
      </p:sp>
      <p:sp>
        <p:nvSpPr>
          <p:cNvPr id="7" name="Presentation Disclaimer"/>
          <p:cNvSpPr txBox="1"/>
          <p:nvPr userDrawn="1">
            <p:custDataLst>
              <p:tags r:id="rId6"/>
            </p:custDataLst>
          </p:nvPr>
        </p:nvSpPr>
        <p:spPr>
          <a:xfrm>
            <a:off x="490539" y="6505575"/>
            <a:ext cx="7188200" cy="222250"/>
          </a:xfrm>
          <a:prstGeom prst="rect">
            <a:avLst/>
          </a:prstGeom>
          <a:noFill/>
        </p:spPr>
        <p:txBody>
          <a:bodyPr lIns="0" tIns="49235" rIns="0" bIns="49235">
            <a:spAutoFit/>
          </a:bodyPr>
          <a:lstStyle/>
          <a:p>
            <a:pPr defTabSz="914186">
              <a:defRPr/>
            </a:pPr>
            <a:endParaRPr lang="en-GB" sz="800" b="1" dirty="0">
              <a:solidFill>
                <a:prstClr val="black"/>
              </a:solidFill>
              <a:cs typeface="Arial" charset="0"/>
            </a:endParaRPr>
          </a:p>
        </p:txBody>
      </p:sp>
    </p:spTree>
    <p:extLst>
      <p:ext uri="{BB962C8B-B14F-4D97-AF65-F5344CB8AC3E}">
        <p14:creationId xmlns:p14="http://schemas.microsoft.com/office/powerpoint/2010/main" val="2085705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10" name="Chart Placeholder 8"/>
          <p:cNvSpPr>
            <a:spLocks noGrp="1"/>
          </p:cNvSpPr>
          <p:nvPr>
            <p:ph type="chart" sz="quarter" idx="15"/>
          </p:nvPr>
        </p:nvSpPr>
        <p:spPr>
          <a:xfrm>
            <a:off x="4647862" y="3726611"/>
            <a:ext cx="4181348" cy="2743200"/>
          </a:xfrm>
          <a:prstGeom prst="rect">
            <a:avLst/>
          </a:prstGeom>
        </p:spPr>
        <p:txBody>
          <a:bodyPr lIns="93286" tIns="46643" rIns="93286" bIns="46643" rtlCol="0">
            <a:normAutofit/>
          </a:bodyPr>
          <a:lstStyle/>
          <a:p>
            <a:pPr lvl="0"/>
            <a:endParaRPr lang="en-IE" noProof="0" dirty="0"/>
          </a:p>
        </p:txBody>
      </p:sp>
      <p:sp>
        <p:nvSpPr>
          <p:cNvPr id="7" name="Chart Placeholder 8"/>
          <p:cNvSpPr>
            <a:spLocks noGrp="1"/>
          </p:cNvSpPr>
          <p:nvPr>
            <p:ph type="chart" sz="quarter" idx="18"/>
          </p:nvPr>
        </p:nvSpPr>
        <p:spPr>
          <a:xfrm>
            <a:off x="4656502" y="931655"/>
            <a:ext cx="4181348" cy="2734573"/>
          </a:xfrm>
          <a:prstGeom prst="rect">
            <a:avLst/>
          </a:prstGeom>
        </p:spPr>
        <p:txBody>
          <a:bodyPr lIns="93286" tIns="46643" rIns="93286" bIns="46643" rtlCol="0">
            <a:normAutofit/>
          </a:bodyPr>
          <a:lstStyle/>
          <a:p>
            <a:pPr lvl="0"/>
            <a:endParaRPr lang="en-IE" noProof="0" dirty="0"/>
          </a:p>
        </p:txBody>
      </p:sp>
      <p:sp>
        <p:nvSpPr>
          <p:cNvPr id="4" name="Content Placeholder 3"/>
          <p:cNvSpPr>
            <a:spLocks noGrp="1"/>
          </p:cNvSpPr>
          <p:nvPr>
            <p:ph sz="quarter" idx="19"/>
          </p:nvPr>
        </p:nvSpPr>
        <p:spPr>
          <a:xfrm>
            <a:off x="311010" y="829310"/>
            <a:ext cx="4198627" cy="564912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886570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7946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292100" y="1447800"/>
            <a:ext cx="419735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1850" y="1447800"/>
            <a:ext cx="419735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506345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pPr defTabSz="912813"/>
            <a:endParaRPr lang="en-US" dirty="0">
              <a:cs typeface="Arial" pitchFamily="34" charset="0"/>
            </a:endParaRPr>
          </a:p>
        </p:txBody>
      </p:sp>
      <p:sp>
        <p:nvSpPr>
          <p:cNvPr id="4" name="Footer Placeholder 3"/>
          <p:cNvSpPr>
            <a:spLocks noGrp="1"/>
          </p:cNvSpPr>
          <p:nvPr>
            <p:ph type="ftr" sz="quarter" idx="11"/>
          </p:nvPr>
        </p:nvSpPr>
        <p:spPr/>
        <p:txBody>
          <a:bodyPr/>
          <a:lstStyle/>
          <a:p>
            <a:pPr defTabSz="912813"/>
            <a:endParaRPr lang="en-US" dirty="0">
              <a:cs typeface="Arial" pitchFamily="34" charset="0"/>
            </a:endParaRPr>
          </a:p>
        </p:txBody>
      </p:sp>
      <p:sp>
        <p:nvSpPr>
          <p:cNvPr id="5" name="Slide Number Placeholder 4"/>
          <p:cNvSpPr>
            <a:spLocks noGrp="1"/>
          </p:cNvSpPr>
          <p:nvPr>
            <p:ph type="sldNum" sz="quarter" idx="12"/>
          </p:nvPr>
        </p:nvSpPr>
        <p:spPr/>
        <p:txBody>
          <a:bodyPr/>
          <a:lstStyle/>
          <a:p>
            <a:pPr defTabSz="912813"/>
            <a:fld id="{37B00E8F-7593-443F-8572-4DF451277B1B}" type="slidenum">
              <a:rPr lang="en-US" smtClean="0">
                <a:cs typeface="Arial" pitchFamily="34" charset="0"/>
              </a:rPr>
              <a:pPr defTabSz="912813"/>
              <a:t>‹#›</a:t>
            </a:fld>
            <a:endParaRPr lang="en-US" dirty="0">
              <a:cs typeface="Arial" pitchFamily="34" charset="0"/>
            </a:endParaRPr>
          </a:p>
        </p:txBody>
      </p:sp>
    </p:spTree>
    <p:extLst>
      <p:ext uri="{BB962C8B-B14F-4D97-AF65-F5344CB8AC3E}">
        <p14:creationId xmlns:p14="http://schemas.microsoft.com/office/powerpoint/2010/main" val="1104767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5"/>
          <p:cNvSpPr txBox="1">
            <a:spLocks/>
          </p:cNvSpPr>
          <p:nvPr/>
        </p:nvSpPr>
        <p:spPr>
          <a:xfrm>
            <a:off x="8280400" y="6492877"/>
            <a:ext cx="863600" cy="365125"/>
          </a:xfrm>
          <a:prstGeom prst="rect">
            <a:avLst/>
          </a:prstGeom>
        </p:spPr>
        <p:txBody>
          <a:bodyPr anchor="ctr"/>
          <a:lstStyle>
            <a:defPPr>
              <a:defRPr lang="en-US"/>
            </a:defPPr>
            <a:lvl1pPr marL="0" algn="r" defTabSz="914400" rtl="0" eaLnBrk="1" latinLnBrk="0" hangingPunct="1">
              <a:defRPr sz="1400" kern="1200">
                <a:solidFill>
                  <a:schemeClr val="bg1"/>
                </a:solidFill>
                <a:latin typeface="DIN-Bold"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01528581-FAE1-4B3C-8D88-55B2A14B5BDB}" type="slidenum">
              <a:rPr lang="en-IN" b="1" smtClean="0">
                <a:solidFill>
                  <a:prstClr val="white"/>
                </a:solidFill>
              </a:rPr>
              <a:pPr fontAlgn="base">
                <a:spcBef>
                  <a:spcPct val="0"/>
                </a:spcBef>
                <a:spcAft>
                  <a:spcPct val="0"/>
                </a:spcAft>
                <a:defRPr/>
              </a:pPr>
              <a:t>‹#›</a:t>
            </a:fld>
            <a:endParaRPr lang="en-IN" b="1" dirty="0">
              <a:solidFill>
                <a:prstClr val="white"/>
              </a:solidFill>
            </a:endParaRPr>
          </a:p>
        </p:txBody>
      </p:sp>
      <p:cxnSp>
        <p:nvCxnSpPr>
          <p:cNvPr id="8" name="Straight Connector 7"/>
          <p:cNvCxnSpPr/>
          <p:nvPr/>
        </p:nvCxnSpPr>
        <p:spPr>
          <a:xfrm>
            <a:off x="8027988" y="6524625"/>
            <a:ext cx="0" cy="2174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Date Placeholder 3"/>
          <p:cNvSpPr txBox="1">
            <a:spLocks/>
          </p:cNvSpPr>
          <p:nvPr/>
        </p:nvSpPr>
        <p:spPr>
          <a:xfrm>
            <a:off x="1" y="6448427"/>
            <a:ext cx="2987675" cy="409575"/>
          </a:xfrm>
          <a:prstGeom prst="rect">
            <a:avLst/>
          </a:prstGeom>
        </p:spPr>
        <p:txBody>
          <a:bodyPr anchor="ctr"/>
          <a:lstStyle>
            <a:defPPr>
              <a:defRPr lang="en-US"/>
            </a:defPPr>
            <a:lvl1pPr marL="0" algn="l" defTabSz="914400" rtl="0" eaLnBrk="1" latinLnBrk="0" hangingPunct="1">
              <a:defRPr sz="1600" kern="1200">
                <a:solidFill>
                  <a:schemeClr val="bg1"/>
                </a:solidFill>
                <a:latin typeface="DIN-Bold"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IN" sz="1400" b="1" dirty="0">
                <a:solidFill>
                  <a:prstClr val="white"/>
                </a:solidFill>
              </a:rPr>
              <a:t>VEDANTA LISHEEN HOLDINGS</a:t>
            </a:r>
          </a:p>
        </p:txBody>
      </p:sp>
      <p:sp>
        <p:nvSpPr>
          <p:cNvPr id="11" name="Date Placeholder 3"/>
          <p:cNvSpPr txBox="1">
            <a:spLocks/>
          </p:cNvSpPr>
          <p:nvPr userDrawn="1"/>
        </p:nvSpPr>
        <p:spPr>
          <a:xfrm>
            <a:off x="1" y="6448427"/>
            <a:ext cx="7232649" cy="409575"/>
          </a:xfrm>
          <a:prstGeom prst="rect">
            <a:avLst/>
          </a:prstGeom>
        </p:spPr>
        <p:txBody>
          <a:bodyPr anchor="ctr"/>
          <a:lstStyle>
            <a:defPPr>
              <a:defRPr lang="en-US"/>
            </a:defPPr>
            <a:lvl1pPr marL="0" algn="l" defTabSz="914400" rtl="0" eaLnBrk="1" latinLnBrk="0" hangingPunct="1">
              <a:defRPr sz="1600" kern="1200">
                <a:solidFill>
                  <a:schemeClr val="bg1"/>
                </a:solidFill>
                <a:latin typeface="DIN-Bold"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IN" sz="1400" b="1" dirty="0">
                <a:solidFill>
                  <a:prstClr val="white"/>
                </a:solidFill>
              </a:rPr>
              <a:t>LTMS Limited    -   Lisheen Technical &amp; Mining Services</a:t>
            </a:r>
          </a:p>
        </p:txBody>
      </p:sp>
      <p:cxnSp>
        <p:nvCxnSpPr>
          <p:cNvPr id="13" name="Straight Connector 12"/>
          <p:cNvCxnSpPr/>
          <p:nvPr userDrawn="1"/>
        </p:nvCxnSpPr>
        <p:spPr>
          <a:xfrm>
            <a:off x="6789738" y="6480177"/>
            <a:ext cx="0" cy="3333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539552" y="116632"/>
            <a:ext cx="6264696" cy="864096"/>
          </a:xfrm>
        </p:spPr>
        <p:txBody>
          <a:bodyPr rtlCol="0">
            <a:normAutofit/>
          </a:bodyPr>
          <a:lstStyle>
            <a:lvl1pPr algn="l">
              <a:defRPr lang="en-IN" sz="2800" b="1" baseline="0" dirty="0">
                <a:solidFill>
                  <a:srgbClr val="004896"/>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Master title style</a:t>
            </a:r>
            <a:endParaRPr lang="en-IN" dirty="0"/>
          </a:p>
        </p:txBody>
      </p:sp>
      <p:sp>
        <p:nvSpPr>
          <p:cNvPr id="16" name="Content Placeholder 2"/>
          <p:cNvSpPr>
            <a:spLocks noGrp="1"/>
          </p:cNvSpPr>
          <p:nvPr>
            <p:ph sz="half" idx="1"/>
          </p:nvPr>
        </p:nvSpPr>
        <p:spPr>
          <a:xfrm>
            <a:off x="457200" y="1124746"/>
            <a:ext cx="4042792" cy="2506977"/>
          </a:xfrm>
        </p:spPr>
        <p:txBody>
          <a:bodyPr>
            <a:normAutofit/>
          </a:bodyPr>
          <a:lstStyle>
            <a:lvl1pPr>
              <a:defRPr sz="2000" b="1">
                <a:latin typeface="Tahoma" panose="020B0604030504040204" pitchFamily="34" charset="0"/>
                <a:ea typeface="Tahoma" panose="020B0604030504040204" pitchFamily="34" charset="0"/>
                <a:cs typeface="Tahoma" panose="020B0604030504040204" pitchFamily="34" charset="0"/>
              </a:defRPr>
            </a:lvl1pPr>
            <a:lvl2pPr>
              <a:defRPr sz="2000" b="1">
                <a:latin typeface="Tahoma" panose="020B0604030504040204" pitchFamily="34" charset="0"/>
                <a:ea typeface="Tahoma" panose="020B0604030504040204" pitchFamily="34" charset="0"/>
                <a:cs typeface="Tahoma" panose="020B0604030504040204" pitchFamily="34" charset="0"/>
              </a:defRPr>
            </a:lvl2pPr>
            <a:lvl3pPr>
              <a:defRPr sz="2000" b="1">
                <a:latin typeface="Tahoma" panose="020B0604030504040204" pitchFamily="34" charset="0"/>
                <a:ea typeface="Tahoma" panose="020B0604030504040204" pitchFamily="34" charset="0"/>
                <a:cs typeface="Tahoma" panose="020B0604030504040204" pitchFamily="34" charset="0"/>
              </a:defRPr>
            </a:lvl3pPr>
            <a:lvl4pPr>
              <a:defRPr sz="2000" b="1">
                <a:latin typeface="Tahoma" panose="020B0604030504040204" pitchFamily="34" charset="0"/>
                <a:ea typeface="Tahoma" panose="020B0604030504040204" pitchFamily="34" charset="0"/>
                <a:cs typeface="Tahoma" panose="020B0604030504040204" pitchFamily="34" charset="0"/>
              </a:defRPr>
            </a:lvl4pPr>
            <a:lvl5pPr>
              <a:defRPr sz="2000" b="1">
                <a:latin typeface="Tahoma" panose="020B0604030504040204" pitchFamily="34" charset="0"/>
                <a:ea typeface="Tahoma" panose="020B0604030504040204" pitchFamily="34" charset="0"/>
                <a:cs typeface="Tahoma" panose="020B060403050404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17" name="Content Placeholder 3"/>
          <p:cNvSpPr>
            <a:spLocks noGrp="1"/>
          </p:cNvSpPr>
          <p:nvPr>
            <p:ph sz="half" idx="2"/>
          </p:nvPr>
        </p:nvSpPr>
        <p:spPr>
          <a:xfrm>
            <a:off x="4644009" y="1124744"/>
            <a:ext cx="4067944" cy="2498350"/>
          </a:xfrm>
        </p:spPr>
        <p:txBody>
          <a:bodyPr>
            <a:normAutofit/>
          </a:bodyPr>
          <a:lstStyle>
            <a:lvl1pPr>
              <a:defRPr sz="2000" b="1">
                <a:latin typeface="Tahoma" panose="020B0604030504040204" pitchFamily="34" charset="0"/>
                <a:ea typeface="Tahoma" panose="020B0604030504040204" pitchFamily="34" charset="0"/>
                <a:cs typeface="Tahoma" panose="020B0604030504040204" pitchFamily="34" charset="0"/>
              </a:defRPr>
            </a:lvl1pPr>
            <a:lvl2pPr>
              <a:defRPr sz="2000" b="1">
                <a:latin typeface="Tahoma" panose="020B0604030504040204" pitchFamily="34" charset="0"/>
                <a:ea typeface="Tahoma" panose="020B0604030504040204" pitchFamily="34" charset="0"/>
                <a:cs typeface="Tahoma" panose="020B0604030504040204" pitchFamily="34" charset="0"/>
              </a:defRPr>
            </a:lvl2pPr>
            <a:lvl3pPr>
              <a:defRPr sz="2000" b="1">
                <a:latin typeface="Tahoma" panose="020B0604030504040204" pitchFamily="34" charset="0"/>
                <a:ea typeface="Tahoma" panose="020B0604030504040204" pitchFamily="34" charset="0"/>
                <a:cs typeface="Tahoma" panose="020B0604030504040204" pitchFamily="34" charset="0"/>
              </a:defRPr>
            </a:lvl3pPr>
            <a:lvl4pPr>
              <a:defRPr sz="2000" b="1">
                <a:latin typeface="Tahoma" panose="020B0604030504040204" pitchFamily="34" charset="0"/>
                <a:ea typeface="Tahoma" panose="020B0604030504040204" pitchFamily="34" charset="0"/>
                <a:cs typeface="Tahoma" panose="020B0604030504040204" pitchFamily="34" charset="0"/>
              </a:defRPr>
            </a:lvl4pPr>
            <a:lvl5pPr>
              <a:defRPr sz="2000" b="1">
                <a:latin typeface="Tahoma" panose="020B0604030504040204" pitchFamily="34" charset="0"/>
                <a:ea typeface="Tahoma" panose="020B0604030504040204" pitchFamily="34" charset="0"/>
                <a:cs typeface="Tahoma" panose="020B060403050404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2" name="Content Placeholder 2"/>
          <p:cNvSpPr>
            <a:spLocks noGrp="1"/>
          </p:cNvSpPr>
          <p:nvPr>
            <p:ph sz="half" idx="13"/>
          </p:nvPr>
        </p:nvSpPr>
        <p:spPr>
          <a:xfrm>
            <a:off x="454324" y="3778806"/>
            <a:ext cx="4042792" cy="2506977"/>
          </a:xfrm>
        </p:spPr>
        <p:txBody>
          <a:bodyPr>
            <a:normAutofit/>
          </a:bodyPr>
          <a:lstStyle>
            <a:lvl1pPr>
              <a:defRPr sz="2000" b="1">
                <a:latin typeface="Tahoma" panose="020B0604030504040204" pitchFamily="34" charset="0"/>
                <a:ea typeface="Tahoma" panose="020B0604030504040204" pitchFamily="34" charset="0"/>
                <a:cs typeface="Tahoma" panose="020B0604030504040204" pitchFamily="34" charset="0"/>
              </a:defRPr>
            </a:lvl1pPr>
            <a:lvl2pPr>
              <a:defRPr sz="2000" b="1">
                <a:latin typeface="Tahoma" panose="020B0604030504040204" pitchFamily="34" charset="0"/>
                <a:ea typeface="Tahoma" panose="020B0604030504040204" pitchFamily="34" charset="0"/>
                <a:cs typeface="Tahoma" panose="020B0604030504040204" pitchFamily="34" charset="0"/>
              </a:defRPr>
            </a:lvl2pPr>
            <a:lvl3pPr>
              <a:defRPr sz="2000" b="1">
                <a:latin typeface="Tahoma" panose="020B0604030504040204" pitchFamily="34" charset="0"/>
                <a:ea typeface="Tahoma" panose="020B0604030504040204" pitchFamily="34" charset="0"/>
                <a:cs typeface="Tahoma" panose="020B0604030504040204" pitchFamily="34" charset="0"/>
              </a:defRPr>
            </a:lvl3pPr>
            <a:lvl4pPr>
              <a:defRPr sz="2000" b="1">
                <a:latin typeface="Tahoma" panose="020B0604030504040204" pitchFamily="34" charset="0"/>
                <a:ea typeface="Tahoma" panose="020B0604030504040204" pitchFamily="34" charset="0"/>
                <a:cs typeface="Tahoma" panose="020B0604030504040204" pitchFamily="34" charset="0"/>
              </a:defRPr>
            </a:lvl4pPr>
            <a:lvl5pPr>
              <a:defRPr sz="2000" b="1">
                <a:latin typeface="Tahoma" panose="020B0604030504040204" pitchFamily="34" charset="0"/>
                <a:ea typeface="Tahoma" panose="020B0604030504040204" pitchFamily="34" charset="0"/>
                <a:cs typeface="Tahoma" panose="020B060403050404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3" name="Content Placeholder 2"/>
          <p:cNvSpPr>
            <a:spLocks noGrp="1"/>
          </p:cNvSpPr>
          <p:nvPr>
            <p:ph sz="half" idx="14"/>
          </p:nvPr>
        </p:nvSpPr>
        <p:spPr>
          <a:xfrm>
            <a:off x="4669161" y="3796059"/>
            <a:ext cx="4042792" cy="2506977"/>
          </a:xfrm>
        </p:spPr>
        <p:txBody>
          <a:bodyPr>
            <a:normAutofit/>
          </a:bodyPr>
          <a:lstStyle>
            <a:lvl1pPr>
              <a:defRPr sz="2000" b="1">
                <a:latin typeface="Tahoma" panose="020B0604030504040204" pitchFamily="34" charset="0"/>
                <a:ea typeface="Tahoma" panose="020B0604030504040204" pitchFamily="34" charset="0"/>
                <a:cs typeface="Tahoma" panose="020B0604030504040204" pitchFamily="34" charset="0"/>
              </a:defRPr>
            </a:lvl1pPr>
            <a:lvl2pPr>
              <a:defRPr sz="2000" b="1">
                <a:latin typeface="Tahoma" panose="020B0604030504040204" pitchFamily="34" charset="0"/>
                <a:ea typeface="Tahoma" panose="020B0604030504040204" pitchFamily="34" charset="0"/>
                <a:cs typeface="Tahoma" panose="020B0604030504040204" pitchFamily="34" charset="0"/>
              </a:defRPr>
            </a:lvl2pPr>
            <a:lvl3pPr>
              <a:defRPr sz="2000" b="1">
                <a:latin typeface="Tahoma" panose="020B0604030504040204" pitchFamily="34" charset="0"/>
                <a:ea typeface="Tahoma" panose="020B0604030504040204" pitchFamily="34" charset="0"/>
                <a:cs typeface="Tahoma" panose="020B0604030504040204" pitchFamily="34" charset="0"/>
              </a:defRPr>
            </a:lvl3pPr>
            <a:lvl4pPr>
              <a:defRPr sz="2000" b="1">
                <a:latin typeface="Tahoma" panose="020B0604030504040204" pitchFamily="34" charset="0"/>
                <a:ea typeface="Tahoma" panose="020B0604030504040204" pitchFamily="34" charset="0"/>
                <a:cs typeface="Tahoma" panose="020B0604030504040204" pitchFamily="34" charset="0"/>
              </a:defRPr>
            </a:lvl4pPr>
            <a:lvl5pPr>
              <a:defRPr sz="2000" b="1">
                <a:latin typeface="Tahoma" panose="020B0604030504040204" pitchFamily="34" charset="0"/>
                <a:ea typeface="Tahoma" panose="020B0604030504040204" pitchFamily="34" charset="0"/>
                <a:cs typeface="Tahoma" panose="020B060403050404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14" name="Slide Number Placeholder 5"/>
          <p:cNvSpPr>
            <a:spLocks noGrp="1"/>
          </p:cNvSpPr>
          <p:nvPr>
            <p:ph type="sldNum" sz="quarter" idx="15"/>
          </p:nvPr>
        </p:nvSpPr>
        <p:spPr>
          <a:xfrm>
            <a:off x="7010400" y="6524627"/>
            <a:ext cx="2133600" cy="320675"/>
          </a:xfrm>
        </p:spPr>
        <p:txBody>
          <a:bodyPr rtlCol="0"/>
          <a:lstStyle>
            <a:lvl1pPr defTabSz="913141" fontAlgn="auto">
              <a:spcBef>
                <a:spcPts val="0"/>
              </a:spcBef>
              <a:spcAft>
                <a:spcPts val="0"/>
              </a:spcAft>
              <a:defRPr b="0">
                <a:solidFill>
                  <a:prstClr val="black">
                    <a:tint val="75000"/>
                  </a:prstClr>
                </a:solidFill>
                <a:latin typeface="+mn-lt"/>
                <a:cs typeface="+mn-cs"/>
              </a:defRPr>
            </a:lvl1pPr>
          </a:lstStyle>
          <a:p>
            <a:pPr>
              <a:defRPr/>
            </a:pPr>
            <a:fld id="{507E6076-4EB8-457C-A0D1-3BA2B9A28F10}" type="slidenum">
              <a:rPr lang="en-US"/>
              <a:pPr>
                <a:defRPr/>
              </a:pPr>
              <a:t>‹#›</a:t>
            </a:fld>
            <a:endParaRPr lang="en-US" dirty="0"/>
          </a:p>
        </p:txBody>
      </p:sp>
    </p:spTree>
    <p:extLst>
      <p:ext uri="{BB962C8B-B14F-4D97-AF65-F5344CB8AC3E}">
        <p14:creationId xmlns:p14="http://schemas.microsoft.com/office/powerpoint/2010/main" val="2969867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586"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txBox="1">
            <a:spLocks/>
          </p:cNvSpPr>
          <p:nvPr/>
        </p:nvSpPr>
        <p:spPr>
          <a:xfrm>
            <a:off x="8378826" y="6492877"/>
            <a:ext cx="765175" cy="365125"/>
          </a:xfrm>
          <a:prstGeom prst="rect">
            <a:avLst/>
          </a:prstGeom>
        </p:spPr>
        <p:txBody>
          <a:bodyPr anchor="ctr"/>
          <a:lstStyle>
            <a:defPPr>
              <a:defRPr lang="en-US"/>
            </a:defPPr>
            <a:lvl1pPr marL="0" algn="r" defTabSz="914400" rtl="0" eaLnBrk="1" latinLnBrk="0" hangingPunct="1">
              <a:defRPr sz="1400" kern="1200">
                <a:solidFill>
                  <a:schemeClr val="bg1"/>
                </a:solidFill>
                <a:latin typeface="DIN-Bold"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81F0381B-2E8D-4E6D-8B10-0125CE00DAD5}" type="slidenum">
              <a:rPr lang="en-IN" b="1" smtClean="0">
                <a:solidFill>
                  <a:prstClr val="white"/>
                </a:solidFill>
              </a:rPr>
              <a:pPr fontAlgn="base">
                <a:spcBef>
                  <a:spcPct val="0"/>
                </a:spcBef>
                <a:spcAft>
                  <a:spcPct val="0"/>
                </a:spcAft>
                <a:defRPr/>
              </a:pPr>
              <a:t>‹#›</a:t>
            </a:fld>
            <a:endParaRPr lang="en-IN" b="1" dirty="0">
              <a:solidFill>
                <a:prstClr val="white"/>
              </a:solidFill>
            </a:endParaRPr>
          </a:p>
        </p:txBody>
      </p:sp>
      <p:cxnSp>
        <p:nvCxnSpPr>
          <p:cNvPr id="9" name="Straight Connector 8"/>
          <p:cNvCxnSpPr/>
          <p:nvPr/>
        </p:nvCxnSpPr>
        <p:spPr>
          <a:xfrm>
            <a:off x="7380288" y="6524625"/>
            <a:ext cx="0" cy="2174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Date Placeholder 3"/>
          <p:cNvSpPr txBox="1">
            <a:spLocks/>
          </p:cNvSpPr>
          <p:nvPr/>
        </p:nvSpPr>
        <p:spPr>
          <a:xfrm>
            <a:off x="1" y="6448427"/>
            <a:ext cx="2987675" cy="409575"/>
          </a:xfrm>
          <a:prstGeom prst="rect">
            <a:avLst/>
          </a:prstGeom>
        </p:spPr>
        <p:txBody>
          <a:bodyPr anchor="ctr"/>
          <a:lstStyle>
            <a:defPPr>
              <a:defRPr lang="en-US"/>
            </a:defPPr>
            <a:lvl1pPr marL="0" algn="l" defTabSz="914400" rtl="0" eaLnBrk="1" latinLnBrk="0" hangingPunct="1">
              <a:defRPr sz="1600" kern="1200">
                <a:solidFill>
                  <a:schemeClr val="bg1"/>
                </a:solidFill>
                <a:latin typeface="DIN-Bold"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IN" sz="1400" b="1" dirty="0">
                <a:solidFill>
                  <a:prstClr val="white"/>
                </a:solidFill>
              </a:rPr>
              <a:t>Lisheen Mining Services</a:t>
            </a:r>
          </a:p>
        </p:txBody>
      </p:sp>
      <p:sp>
        <p:nvSpPr>
          <p:cNvPr id="10" name="Title 1"/>
          <p:cNvSpPr>
            <a:spLocks noGrp="1"/>
          </p:cNvSpPr>
          <p:nvPr>
            <p:ph type="title"/>
          </p:nvPr>
        </p:nvSpPr>
        <p:spPr>
          <a:xfrm>
            <a:off x="518864" y="116632"/>
            <a:ext cx="8229600" cy="1143000"/>
          </a:xfrm>
        </p:spPr>
        <p:txBody>
          <a:bodyPr>
            <a:normAutofit/>
          </a:bodyPr>
          <a:lstStyle>
            <a:lvl1pPr algn="l">
              <a:defRPr sz="2800">
                <a:solidFill>
                  <a:srgbClr val="003399"/>
                </a:solidFill>
                <a:latin typeface="DIN-Bold" pitchFamily="50" charset="0"/>
              </a:defRPr>
            </a:lvl1pPr>
          </a:lstStyle>
          <a:p>
            <a:r>
              <a:rPr lang="en-US"/>
              <a:t>Click to edit Master title style</a:t>
            </a:r>
            <a:endParaRPr lang="en-IN" dirty="0"/>
          </a:p>
        </p:txBody>
      </p:sp>
      <p:sp>
        <p:nvSpPr>
          <p:cNvPr id="11" name="Text Placeholder 2"/>
          <p:cNvSpPr>
            <a:spLocks noGrp="1"/>
          </p:cNvSpPr>
          <p:nvPr>
            <p:ph type="body" idx="1"/>
          </p:nvPr>
        </p:nvSpPr>
        <p:spPr>
          <a:xfrm>
            <a:off x="457200" y="1535113"/>
            <a:ext cx="4040188" cy="639762"/>
          </a:xfrm>
          <a:ln>
            <a:solidFill>
              <a:srgbClr val="004896"/>
            </a:solidFill>
          </a:ln>
        </p:spPr>
        <p:txBody>
          <a:bodyPr anchor="b">
            <a:noAutofit/>
          </a:bodyPr>
          <a:lstStyle>
            <a:lvl1pPr marL="0" indent="0" algn="ctr">
              <a:buNone/>
              <a:defRPr sz="2400" b="1">
                <a:solidFill>
                  <a:srgbClr val="004896"/>
                </a:solidFill>
                <a:latin typeface="DIN-Bold"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half" idx="2"/>
          </p:nvPr>
        </p:nvSpPr>
        <p:spPr>
          <a:xfrm>
            <a:off x="457200" y="2174875"/>
            <a:ext cx="4040188" cy="3951288"/>
          </a:xfrm>
          <a:ln>
            <a:solidFill>
              <a:srgbClr val="004896"/>
            </a:solidFill>
          </a:ln>
        </p:spPr>
        <p:txBody>
          <a:bodyPr/>
          <a:lstStyle>
            <a:lvl1pPr>
              <a:defRPr sz="1400">
                <a:solidFill>
                  <a:schemeClr val="tx1"/>
                </a:solidFill>
                <a:latin typeface="DIN-Regular" pitchFamily="50" charset="0"/>
              </a:defRPr>
            </a:lvl1pPr>
            <a:lvl2pPr>
              <a:defRPr sz="1300">
                <a:solidFill>
                  <a:schemeClr val="tx1"/>
                </a:solidFill>
                <a:latin typeface="DIN-Regular" pitchFamily="50" charset="0"/>
              </a:defRPr>
            </a:lvl2pPr>
            <a:lvl3pPr>
              <a:defRPr sz="1200">
                <a:solidFill>
                  <a:schemeClr val="tx1"/>
                </a:solidFill>
                <a:latin typeface="DIN-Regular" pitchFamily="50" charset="0"/>
              </a:defRPr>
            </a:lvl3pPr>
            <a:lvl4pPr>
              <a:defRPr sz="1100">
                <a:solidFill>
                  <a:schemeClr val="tx1"/>
                </a:solidFill>
                <a:latin typeface="DIN-Regular" pitchFamily="50" charset="0"/>
              </a:defRPr>
            </a:lvl4pPr>
            <a:lvl5pPr>
              <a:defRPr sz="1100">
                <a:solidFill>
                  <a:schemeClr val="tx1"/>
                </a:solidFill>
                <a:latin typeface="DIN-Regular" pitchFamily="50"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13" name="Text Placeholder 4"/>
          <p:cNvSpPr>
            <a:spLocks noGrp="1"/>
          </p:cNvSpPr>
          <p:nvPr>
            <p:ph type="body" sz="quarter" idx="3"/>
          </p:nvPr>
        </p:nvSpPr>
        <p:spPr>
          <a:xfrm>
            <a:off x="4645026" y="1535113"/>
            <a:ext cx="4041775" cy="639762"/>
          </a:xfrm>
          <a:ln>
            <a:solidFill>
              <a:srgbClr val="004896"/>
            </a:solidFill>
          </a:ln>
        </p:spPr>
        <p:txBody>
          <a:bodyPr anchor="b">
            <a:noAutofit/>
          </a:bodyPr>
          <a:lstStyle>
            <a:lvl1pPr marL="0" indent="0" algn="ctr">
              <a:buNone/>
              <a:defRPr sz="2400" b="1">
                <a:solidFill>
                  <a:srgbClr val="004896"/>
                </a:solidFill>
                <a:latin typeface="DIN-Bold"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5"/>
          <p:cNvSpPr>
            <a:spLocks noGrp="1"/>
          </p:cNvSpPr>
          <p:nvPr>
            <p:ph sz="quarter" idx="4"/>
          </p:nvPr>
        </p:nvSpPr>
        <p:spPr>
          <a:xfrm>
            <a:off x="4645026" y="2174875"/>
            <a:ext cx="4041775" cy="3951288"/>
          </a:xfrm>
          <a:ln>
            <a:solidFill>
              <a:srgbClr val="004896"/>
            </a:solidFill>
          </a:ln>
        </p:spPr>
        <p:txBody>
          <a:bodyPr/>
          <a:lstStyle>
            <a:lvl1pPr>
              <a:defRPr sz="1400">
                <a:solidFill>
                  <a:schemeClr val="tx1"/>
                </a:solidFill>
                <a:latin typeface="DIN-Regular" pitchFamily="50" charset="0"/>
              </a:defRPr>
            </a:lvl1pPr>
            <a:lvl2pPr>
              <a:defRPr sz="1300">
                <a:solidFill>
                  <a:schemeClr val="tx1"/>
                </a:solidFill>
                <a:latin typeface="DIN-Regular" pitchFamily="50" charset="0"/>
              </a:defRPr>
            </a:lvl2pPr>
            <a:lvl3pPr>
              <a:defRPr sz="1200">
                <a:solidFill>
                  <a:schemeClr val="tx1"/>
                </a:solidFill>
                <a:latin typeface="DIN-Regular" pitchFamily="50" charset="0"/>
              </a:defRPr>
            </a:lvl3pPr>
            <a:lvl4pPr>
              <a:defRPr sz="1100">
                <a:solidFill>
                  <a:schemeClr val="tx1"/>
                </a:solidFill>
                <a:latin typeface="DIN-Regular" pitchFamily="50" charset="0"/>
              </a:defRPr>
            </a:lvl4pPr>
            <a:lvl5pPr>
              <a:defRPr sz="1100">
                <a:solidFill>
                  <a:schemeClr val="tx1"/>
                </a:solidFill>
                <a:latin typeface="DIN-Regular" pitchFamily="50"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17" name="Footer Placeholder 4"/>
          <p:cNvSpPr>
            <a:spLocks noGrp="1"/>
          </p:cNvSpPr>
          <p:nvPr>
            <p:ph type="ftr" sz="quarter" idx="10"/>
          </p:nvPr>
        </p:nvSpPr>
        <p:spPr>
          <a:xfrm>
            <a:off x="2771775" y="6492877"/>
            <a:ext cx="2895600" cy="365125"/>
          </a:xfrm>
        </p:spPr>
        <p:txBody>
          <a:bodyPr rtlCol="0"/>
          <a:lstStyle>
            <a:lvl1pPr defTabSz="913141" fontAlgn="auto">
              <a:spcBef>
                <a:spcPts val="0"/>
              </a:spcBef>
              <a:spcAft>
                <a:spcPts val="0"/>
              </a:spcAft>
              <a:defRPr sz="1400" b="0" dirty="0">
                <a:solidFill>
                  <a:prstClr val="white"/>
                </a:solidFill>
                <a:latin typeface="DIN-Bold" pitchFamily="50" charset="0"/>
                <a:cs typeface="+mn-cs"/>
              </a:defRPr>
            </a:lvl1pPr>
          </a:lstStyle>
          <a:p>
            <a:pPr>
              <a:defRPr/>
            </a:pPr>
            <a:endParaRPr lang="en-IN" dirty="0"/>
          </a:p>
        </p:txBody>
      </p:sp>
    </p:spTree>
    <p:extLst>
      <p:ext uri="{BB962C8B-B14F-4D97-AF65-F5344CB8AC3E}">
        <p14:creationId xmlns:p14="http://schemas.microsoft.com/office/powerpoint/2010/main" val="3346154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9" y="0"/>
            <a:ext cx="9140825"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p:cNvSpPr>
            <a:spLocks noGrp="1"/>
          </p:cNvSpPr>
          <p:nvPr>
            <p:ph type="body" sz="quarter" idx="13"/>
          </p:nvPr>
        </p:nvSpPr>
        <p:spPr>
          <a:xfrm>
            <a:off x="540198" y="1629668"/>
            <a:ext cx="7775575" cy="1511300"/>
          </a:xfrm>
        </p:spPr>
        <p:txBody>
          <a:bodyPr>
            <a:normAutofit/>
          </a:bodyPr>
          <a:lstStyle>
            <a:lvl1pPr marL="0" indent="0">
              <a:buNone/>
              <a:defRPr sz="4000" b="1">
                <a:solidFill>
                  <a:srgbClr val="004896"/>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10" name="Text Placeholder 13"/>
          <p:cNvSpPr>
            <a:spLocks noGrp="1"/>
          </p:cNvSpPr>
          <p:nvPr>
            <p:ph type="body" sz="quarter" idx="14"/>
          </p:nvPr>
        </p:nvSpPr>
        <p:spPr>
          <a:xfrm>
            <a:off x="539551" y="2463647"/>
            <a:ext cx="5256212" cy="719138"/>
          </a:xfrm>
        </p:spPr>
        <p:txBody>
          <a:bodyPr anchor="ctr">
            <a:normAutofit/>
          </a:bodyPr>
          <a:lstStyle>
            <a:lvl1pPr marL="0" indent="0">
              <a:buNone/>
              <a:defRPr sz="2000" b="1" baseline="0">
                <a:solidFill>
                  <a:srgbClr val="F4792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3479943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4"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3"/>
          </p:nvPr>
        </p:nvSpPr>
        <p:spPr>
          <a:xfrm>
            <a:off x="540198" y="1988840"/>
            <a:ext cx="7775575" cy="1511300"/>
          </a:xfrm>
        </p:spPr>
        <p:txBody>
          <a:bodyPr/>
          <a:lstStyle>
            <a:lvl1pPr marL="0" indent="0">
              <a:buNone/>
              <a:defRPr sz="2800">
                <a:solidFill>
                  <a:srgbClr val="004896"/>
                </a:solidFill>
                <a:latin typeface="DIN-Bold" pitchFamily="50" charset="0"/>
              </a:defRPr>
            </a:lvl1pPr>
          </a:lstStyle>
          <a:p>
            <a:pPr lvl="0"/>
            <a:r>
              <a:rPr lang="en-US"/>
              <a:t>Click to edit Master text styles</a:t>
            </a:r>
          </a:p>
        </p:txBody>
      </p:sp>
      <p:sp>
        <p:nvSpPr>
          <p:cNvPr id="8" name="Text Placeholder 13"/>
          <p:cNvSpPr>
            <a:spLocks noGrp="1"/>
          </p:cNvSpPr>
          <p:nvPr>
            <p:ph type="body" sz="quarter" idx="14"/>
          </p:nvPr>
        </p:nvSpPr>
        <p:spPr>
          <a:xfrm>
            <a:off x="539553" y="2448272"/>
            <a:ext cx="5256212" cy="719138"/>
          </a:xfrm>
        </p:spPr>
        <p:txBody>
          <a:bodyPr>
            <a:normAutofit/>
          </a:bodyPr>
          <a:lstStyle>
            <a:lvl1pPr marL="0" indent="0">
              <a:buNone/>
              <a:defRPr sz="2400" baseline="0">
                <a:solidFill>
                  <a:srgbClr val="F47920"/>
                </a:solidFill>
                <a:latin typeface="DIN-Bold" pitchFamily="50" charset="0"/>
              </a:defRPr>
            </a:lvl1pPr>
          </a:lstStyle>
          <a:p>
            <a:pPr lvl="0"/>
            <a:r>
              <a:rPr lang="en-US"/>
              <a:t>Click to edit Master text styles</a:t>
            </a:r>
          </a:p>
        </p:txBody>
      </p:sp>
      <p:sp>
        <p:nvSpPr>
          <p:cNvPr id="6" name="Footer Placeholder 4"/>
          <p:cNvSpPr>
            <a:spLocks noGrp="1"/>
          </p:cNvSpPr>
          <p:nvPr>
            <p:ph type="ftr" sz="quarter" idx="15"/>
          </p:nvPr>
        </p:nvSpPr>
        <p:spPr>
          <a:xfrm>
            <a:off x="3124200" y="6453190"/>
            <a:ext cx="2895600" cy="365125"/>
          </a:xfrm>
        </p:spPr>
        <p:txBody>
          <a:bodyPr rtlCol="0"/>
          <a:lstStyle>
            <a:lvl1pPr defTabSz="913141" fontAlgn="auto">
              <a:spcBef>
                <a:spcPts val="0"/>
              </a:spcBef>
              <a:spcAft>
                <a:spcPts val="0"/>
              </a:spcAft>
              <a:defRPr sz="1400" b="0" dirty="0">
                <a:solidFill>
                  <a:srgbClr val="004896"/>
                </a:solidFill>
                <a:latin typeface="DIN-Bold" pitchFamily="50" charset="0"/>
                <a:cs typeface="+mn-cs"/>
              </a:defRPr>
            </a:lvl1pPr>
          </a:lstStyle>
          <a:p>
            <a:pPr>
              <a:defRPr/>
            </a:pPr>
            <a:endParaRPr lang="en-IN" dirty="0"/>
          </a:p>
        </p:txBody>
      </p:sp>
      <p:sp>
        <p:nvSpPr>
          <p:cNvPr id="9" name="Slide Number Placeholder 5"/>
          <p:cNvSpPr>
            <a:spLocks noGrp="1"/>
          </p:cNvSpPr>
          <p:nvPr>
            <p:ph type="sldNum" sz="quarter" idx="16"/>
          </p:nvPr>
        </p:nvSpPr>
        <p:spPr>
          <a:xfrm>
            <a:off x="6300788" y="6492877"/>
            <a:ext cx="2133600" cy="365125"/>
          </a:xfrm>
        </p:spPr>
        <p:txBody>
          <a:bodyPr rtlCol="0"/>
          <a:lstStyle>
            <a:lvl1pPr defTabSz="913141" fontAlgn="auto">
              <a:spcBef>
                <a:spcPts val="0"/>
              </a:spcBef>
              <a:spcAft>
                <a:spcPts val="0"/>
              </a:spcAft>
              <a:defRPr sz="1400" b="0" smtClean="0">
                <a:solidFill>
                  <a:srgbClr val="004896"/>
                </a:solidFill>
                <a:latin typeface="DIN-Bold" pitchFamily="50" charset="0"/>
                <a:cs typeface="+mn-cs"/>
              </a:defRPr>
            </a:lvl1pPr>
          </a:lstStyle>
          <a:p>
            <a:pPr>
              <a:defRPr/>
            </a:pPr>
            <a:fld id="{9E2EA2E2-FB03-4883-A306-62E1AD9BCF35}" type="slidenum">
              <a:rPr lang="en-US"/>
              <a:pPr>
                <a:defRPr/>
              </a:pPr>
              <a:t>‹#›</a:t>
            </a:fld>
            <a:endParaRPr lang="en-US" dirty="0"/>
          </a:p>
        </p:txBody>
      </p:sp>
    </p:spTree>
    <p:extLst>
      <p:ext uri="{BB962C8B-B14F-4D97-AF65-F5344CB8AC3E}">
        <p14:creationId xmlns:p14="http://schemas.microsoft.com/office/powerpoint/2010/main" val="899440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76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txBox="1">
            <a:spLocks/>
          </p:cNvSpPr>
          <p:nvPr/>
        </p:nvSpPr>
        <p:spPr>
          <a:xfrm>
            <a:off x="3059113" y="5805490"/>
            <a:ext cx="2895600" cy="365125"/>
          </a:xfrm>
          <a:prstGeom prst="rect">
            <a:avLst/>
          </a:prstGeom>
        </p:spPr>
        <p:txBody>
          <a:bodyPr anchor="ctr"/>
          <a:lstStyle>
            <a:defPPr>
              <a:defRPr lang="en-US"/>
            </a:defPPr>
            <a:lvl1pPr marL="0" algn="ctr" defTabSz="914400" rtl="0" eaLnBrk="1" latinLnBrk="0" hangingPunct="1">
              <a:defRPr sz="1400" kern="1200">
                <a:solidFill>
                  <a:schemeClr val="bg1"/>
                </a:solidFill>
                <a:latin typeface="DIN-Bold"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IN" b="1" dirty="0">
                <a:solidFill>
                  <a:prstClr val="white"/>
                </a:solidFill>
              </a:rPr>
              <a:t>Steel &amp; Mining Conference </a:t>
            </a:r>
          </a:p>
        </p:txBody>
      </p:sp>
      <p:cxnSp>
        <p:nvCxnSpPr>
          <p:cNvPr id="7" name="Straight Connector 6"/>
          <p:cNvCxnSpPr/>
          <p:nvPr/>
        </p:nvCxnSpPr>
        <p:spPr>
          <a:xfrm>
            <a:off x="6732588" y="6524625"/>
            <a:ext cx="0" cy="2174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Date Placeholder 3"/>
          <p:cNvSpPr txBox="1">
            <a:spLocks/>
          </p:cNvSpPr>
          <p:nvPr/>
        </p:nvSpPr>
        <p:spPr>
          <a:xfrm>
            <a:off x="34926" y="6448427"/>
            <a:ext cx="4537075" cy="409575"/>
          </a:xfrm>
          <a:prstGeom prst="rect">
            <a:avLst/>
          </a:prstGeom>
        </p:spPr>
        <p:txBody>
          <a:bodyPr anchor="ctr"/>
          <a:lstStyle>
            <a:defPPr>
              <a:defRPr lang="en-US"/>
            </a:defPPr>
            <a:lvl1pPr marL="0" algn="l" defTabSz="914400" rtl="0" eaLnBrk="1" latinLnBrk="0" hangingPunct="1">
              <a:defRPr sz="1600" kern="1200">
                <a:solidFill>
                  <a:schemeClr val="bg1"/>
                </a:solidFill>
                <a:latin typeface="DIN-Bold"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IN" sz="1400" b="1" dirty="0">
                <a:solidFill>
                  <a:prstClr val="white"/>
                </a:solidFill>
              </a:rPr>
              <a:t>LTMS Limited   -   Lisheen Technical &amp; Mining Services</a:t>
            </a:r>
          </a:p>
        </p:txBody>
      </p:sp>
      <p:sp>
        <p:nvSpPr>
          <p:cNvPr id="8" name="Title 1"/>
          <p:cNvSpPr>
            <a:spLocks noGrp="1"/>
          </p:cNvSpPr>
          <p:nvPr>
            <p:ph type="title"/>
          </p:nvPr>
        </p:nvSpPr>
        <p:spPr>
          <a:xfrm>
            <a:off x="457200" y="1493912"/>
            <a:ext cx="8229600" cy="1143000"/>
          </a:xfrm>
        </p:spPr>
        <p:txBody>
          <a:bodyPr>
            <a:normAutofit/>
          </a:bodyPr>
          <a:lstStyle>
            <a:lvl1pPr algn="l">
              <a:defRPr sz="4500">
                <a:solidFill>
                  <a:srgbClr val="004896"/>
                </a:solidFill>
                <a:latin typeface="DIN-Regular" pitchFamily="50" charset="0"/>
              </a:defRPr>
            </a:lvl1pPr>
          </a:lstStyle>
          <a:p>
            <a:r>
              <a:rPr lang="en-US"/>
              <a:t>Click to edit Master title style</a:t>
            </a:r>
            <a:endParaRPr lang="en-IN" dirty="0"/>
          </a:p>
        </p:txBody>
      </p:sp>
      <p:sp>
        <p:nvSpPr>
          <p:cNvPr id="9" name="Text Placeholder 7"/>
          <p:cNvSpPr>
            <a:spLocks noGrp="1"/>
          </p:cNvSpPr>
          <p:nvPr>
            <p:ph type="body" sz="quarter" idx="13"/>
          </p:nvPr>
        </p:nvSpPr>
        <p:spPr>
          <a:xfrm>
            <a:off x="467545" y="2370584"/>
            <a:ext cx="8136903" cy="914400"/>
          </a:xfrm>
        </p:spPr>
        <p:txBody>
          <a:bodyPr>
            <a:normAutofit/>
          </a:bodyPr>
          <a:lstStyle>
            <a:lvl1pPr marL="0" indent="0">
              <a:buNone/>
              <a:defRPr sz="3800">
                <a:solidFill>
                  <a:srgbClr val="004896"/>
                </a:solidFill>
                <a:latin typeface="DIN-Regular" pitchFamily="50" charset="0"/>
              </a:defRPr>
            </a:lvl1pPr>
          </a:lstStyle>
          <a:p>
            <a:pPr lvl="0"/>
            <a:r>
              <a:rPr lang="en-US"/>
              <a:t>Click to edit Master text styles</a:t>
            </a:r>
          </a:p>
        </p:txBody>
      </p:sp>
    </p:spTree>
    <p:extLst>
      <p:ext uri="{BB962C8B-B14F-4D97-AF65-F5344CB8AC3E}">
        <p14:creationId xmlns:p14="http://schemas.microsoft.com/office/powerpoint/2010/main" val="417267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5"/>
            <a:ext cx="180022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IN"/>
          </a:p>
        </p:txBody>
      </p:sp>
      <p:sp>
        <p:nvSpPr>
          <p:cNvPr id="9" name="Content Placeholder 8"/>
          <p:cNvSpPr>
            <a:spLocks noGrp="1"/>
          </p:cNvSpPr>
          <p:nvPr>
            <p:ph sz="quarter" idx="13"/>
          </p:nvPr>
        </p:nvSpPr>
        <p:spPr>
          <a:xfrm>
            <a:off x="1044575" y="2217739"/>
            <a:ext cx="6089470" cy="1457115"/>
          </a:xfrm>
        </p:spPr>
        <p:txBody>
          <a:bodyPr anchor="ctr">
            <a:noAutofit/>
          </a:bodyPr>
          <a:lstStyle>
            <a:lvl1pPr marL="0" indent="0">
              <a:buNone/>
              <a:defRPr sz="3600" b="1">
                <a:latin typeface="Verdana" panose="020B0604030504040204" pitchFamily="34" charset="0"/>
                <a:ea typeface="Verdana" panose="020B0604030504040204" pitchFamily="34" charset="0"/>
                <a:cs typeface="Verdana" panose="020B0604030504040204" pitchFamily="34" charset="0"/>
              </a:defRPr>
            </a:lvl1pPr>
            <a:lvl2pPr>
              <a:defRPr b="1">
                <a:latin typeface="Verdana" panose="020B0604030504040204" pitchFamily="34" charset="0"/>
                <a:ea typeface="Verdana" panose="020B0604030504040204" pitchFamily="34" charset="0"/>
                <a:cs typeface="Verdana" panose="020B0604030504040204" pitchFamily="34" charset="0"/>
              </a:defRPr>
            </a:lvl2pPr>
            <a:lvl3pPr>
              <a:defRPr b="1">
                <a:latin typeface="Verdana" panose="020B0604030504040204" pitchFamily="34" charset="0"/>
                <a:ea typeface="Verdana" panose="020B0604030504040204" pitchFamily="34" charset="0"/>
                <a:cs typeface="Verdana" panose="020B0604030504040204" pitchFamily="34" charset="0"/>
              </a:defRPr>
            </a:lvl3pPr>
            <a:lvl4pPr>
              <a:defRPr b="1">
                <a:latin typeface="Verdana" panose="020B0604030504040204" pitchFamily="34" charset="0"/>
                <a:ea typeface="Verdana" panose="020B0604030504040204" pitchFamily="34" charset="0"/>
                <a:cs typeface="Verdana" panose="020B0604030504040204" pitchFamily="34" charset="0"/>
              </a:defRPr>
            </a:lvl4pPr>
            <a:lvl5pPr>
              <a:defRPr b="1">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p:txBody>
      </p:sp>
      <p:sp>
        <p:nvSpPr>
          <p:cNvPr id="6" name="Date Placeholder 2"/>
          <p:cNvSpPr>
            <a:spLocks noGrp="1"/>
          </p:cNvSpPr>
          <p:nvPr>
            <p:ph type="dt" sz="half" idx="14"/>
          </p:nvPr>
        </p:nvSpPr>
        <p:spPr/>
        <p:txBody>
          <a:bodyPr rtlCol="0"/>
          <a:lstStyle>
            <a:lvl1pPr defTabSz="913141" fontAlgn="auto">
              <a:spcBef>
                <a:spcPts val="0"/>
              </a:spcBef>
              <a:spcAft>
                <a:spcPts val="0"/>
              </a:spcAft>
              <a:defRPr b="0">
                <a:solidFill>
                  <a:prstClr val="black">
                    <a:tint val="75000"/>
                  </a:prstClr>
                </a:solidFill>
                <a:latin typeface="+mn-lt"/>
                <a:cs typeface="+mn-cs"/>
              </a:defRPr>
            </a:lvl1pPr>
          </a:lstStyle>
          <a:p>
            <a:pPr>
              <a:defRPr/>
            </a:pPr>
            <a:endParaRPr lang="en-IN" dirty="0"/>
          </a:p>
        </p:txBody>
      </p:sp>
      <p:sp>
        <p:nvSpPr>
          <p:cNvPr id="7" name="Footer Placeholder 3"/>
          <p:cNvSpPr>
            <a:spLocks noGrp="1"/>
          </p:cNvSpPr>
          <p:nvPr>
            <p:ph type="ftr" sz="quarter" idx="15"/>
          </p:nvPr>
        </p:nvSpPr>
        <p:spPr/>
        <p:txBody>
          <a:bodyPr rtlCol="0"/>
          <a:lstStyle>
            <a:lvl1pPr defTabSz="913141" fontAlgn="auto">
              <a:spcBef>
                <a:spcPts val="0"/>
              </a:spcBef>
              <a:spcAft>
                <a:spcPts val="0"/>
              </a:spcAft>
              <a:defRPr b="0">
                <a:solidFill>
                  <a:prstClr val="black">
                    <a:tint val="75000"/>
                  </a:prstClr>
                </a:solidFill>
                <a:latin typeface="+mn-lt"/>
                <a:cs typeface="+mn-cs"/>
              </a:defRPr>
            </a:lvl1pPr>
          </a:lstStyle>
          <a:p>
            <a:pPr>
              <a:defRPr/>
            </a:pPr>
            <a:endParaRPr lang="en-IN" dirty="0"/>
          </a:p>
        </p:txBody>
      </p:sp>
    </p:spTree>
    <p:extLst>
      <p:ext uri="{BB962C8B-B14F-4D97-AF65-F5344CB8AC3E}">
        <p14:creationId xmlns:p14="http://schemas.microsoft.com/office/powerpoint/2010/main" val="310274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sz="half" idx="1"/>
          </p:nvPr>
        </p:nvSpPr>
        <p:spPr>
          <a:xfrm>
            <a:off x="292101" y="1086930"/>
            <a:ext cx="4197350" cy="25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1850" y="1078304"/>
            <a:ext cx="4197350" cy="25965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sz="half" idx="11"/>
          </p:nvPr>
        </p:nvSpPr>
        <p:spPr>
          <a:xfrm>
            <a:off x="289225" y="3792748"/>
            <a:ext cx="4197350" cy="25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4645566" y="3792749"/>
            <a:ext cx="4197350" cy="25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218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9219"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a:solidFill>
                  <a:srgbClr val="898989"/>
                </a:solidFill>
              </a:defRPr>
            </a:lvl1pPr>
          </a:lstStyle>
          <a:p>
            <a:pPr defTabSz="912813" fontAlgn="base">
              <a:spcBef>
                <a:spcPct val="0"/>
              </a:spcBef>
              <a:spcAft>
                <a:spcPct val="0"/>
              </a:spcAft>
            </a:pPr>
            <a:endParaRPr lang="en-US" dirty="0">
              <a:latin typeface="Arial" pitchFamily="34" charset="0"/>
              <a:cs typeface="Arial"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898989"/>
                </a:solidFill>
              </a:defRPr>
            </a:lvl1pPr>
          </a:lstStyle>
          <a:p>
            <a:pPr defTabSz="912813" fontAlgn="base">
              <a:spcBef>
                <a:spcPct val="0"/>
              </a:spcBef>
              <a:spcAft>
                <a:spcPct val="0"/>
              </a:spcAft>
            </a:pPr>
            <a:endParaRPr lang="en-US" dirty="0">
              <a:latin typeface="Arial" pitchFamily="34" charset="0"/>
              <a:cs typeface="Arial"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898989"/>
                </a:solidFill>
              </a:defRPr>
            </a:lvl1pPr>
          </a:lstStyle>
          <a:p>
            <a:pPr defTabSz="912813" fontAlgn="base">
              <a:spcBef>
                <a:spcPct val="0"/>
              </a:spcBef>
              <a:spcAft>
                <a:spcPct val="0"/>
              </a:spcAft>
            </a:pPr>
            <a:fld id="{37B00E8F-7593-443F-8572-4DF451277B1B}" type="slidenum">
              <a:rPr lang="en-US" smtClean="0">
                <a:latin typeface="Arial" pitchFamily="34" charset="0"/>
                <a:cs typeface="Arial" pitchFamily="34" charset="0"/>
              </a:rPr>
              <a:pPr defTabSz="912813" fontAlgn="base">
                <a:spcBef>
                  <a:spcPct val="0"/>
                </a:spcBef>
                <a:spcAft>
                  <a:spcPct val="0"/>
                </a:spcAft>
              </a:pPr>
              <a:t>‹#›</a:t>
            </a:fld>
            <a:endParaRPr lang="en-US" dirty="0">
              <a:latin typeface="Arial" pitchFamily="34" charset="0"/>
              <a:cs typeface="Arial" pitchFamily="34" charset="0"/>
            </a:endParaRPr>
          </a:p>
        </p:txBody>
      </p:sp>
    </p:spTree>
    <p:extLst>
      <p:ext uri="{BB962C8B-B14F-4D97-AF65-F5344CB8AC3E}">
        <p14:creationId xmlns:p14="http://schemas.microsoft.com/office/powerpoint/2010/main" val="940414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amazon.com/Leading-Change-With-Preface-Author/dp/1422186431/"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6.emf"/><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3679"/>
            <a:ext cx="3203848" cy="1802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14330" y="1809254"/>
            <a:ext cx="8496944" cy="3724096"/>
          </a:xfrm>
          <a:prstGeom prst="rect">
            <a:avLst/>
          </a:prstGeom>
          <a:noFill/>
        </p:spPr>
        <p:txBody>
          <a:bodyPr wrap="square" rtlCol="0">
            <a:spAutoFit/>
          </a:bodyPr>
          <a:lstStyle/>
          <a:p>
            <a:pPr algn="ctr"/>
            <a:r>
              <a:rPr lang="en-IE" sz="2800" dirty="0">
                <a:solidFill>
                  <a:schemeClr val="accent2">
                    <a:lumMod val="50000"/>
                  </a:schemeClr>
                </a:solidFill>
              </a:rPr>
              <a:t>The Effectiveness of Human Factor </a:t>
            </a:r>
          </a:p>
          <a:p>
            <a:pPr algn="ctr"/>
            <a:r>
              <a:rPr lang="en-IE" sz="2800" dirty="0">
                <a:solidFill>
                  <a:schemeClr val="accent2">
                    <a:lumMod val="50000"/>
                  </a:schemeClr>
                </a:solidFill>
              </a:rPr>
              <a:t>Safety Initiatives </a:t>
            </a:r>
          </a:p>
          <a:p>
            <a:pPr algn="ctr"/>
            <a:r>
              <a:rPr lang="en-IE" sz="2800" dirty="0">
                <a:solidFill>
                  <a:schemeClr val="accent2">
                    <a:lumMod val="50000"/>
                  </a:schemeClr>
                </a:solidFill>
              </a:rPr>
              <a:t>at </a:t>
            </a:r>
          </a:p>
          <a:p>
            <a:pPr algn="ctr"/>
            <a:r>
              <a:rPr lang="en-IE" sz="2800" dirty="0">
                <a:solidFill>
                  <a:schemeClr val="accent2">
                    <a:lumMod val="50000"/>
                  </a:schemeClr>
                </a:solidFill>
              </a:rPr>
              <a:t>Lisheen Mine </a:t>
            </a:r>
          </a:p>
          <a:p>
            <a:pPr algn="ctr"/>
            <a:endParaRPr lang="en-IE" sz="3200" dirty="0">
              <a:solidFill>
                <a:schemeClr val="accent2">
                  <a:lumMod val="50000"/>
                </a:schemeClr>
              </a:solidFill>
            </a:endParaRPr>
          </a:p>
          <a:p>
            <a:pPr algn="ctr"/>
            <a:r>
              <a:rPr lang="en-IE" sz="2800" dirty="0">
                <a:solidFill>
                  <a:schemeClr val="accent2">
                    <a:lumMod val="50000"/>
                  </a:schemeClr>
                </a:solidFill>
              </a:rPr>
              <a:t>- A Case Study -</a:t>
            </a:r>
          </a:p>
          <a:p>
            <a:pPr algn="ctr"/>
            <a:endParaRPr lang="en-IE" sz="2000" dirty="0"/>
          </a:p>
          <a:p>
            <a:pPr algn="ctr"/>
            <a:r>
              <a:rPr lang="en-IE" sz="2000" dirty="0"/>
              <a:t>All Island Safety Conference</a:t>
            </a:r>
          </a:p>
          <a:p>
            <a:pPr algn="ctr"/>
            <a:endParaRPr lang="en-IE" sz="2000" dirty="0"/>
          </a:p>
        </p:txBody>
      </p:sp>
      <p:sp>
        <p:nvSpPr>
          <p:cNvPr id="3" name="TextBox 2">
            <a:extLst>
              <a:ext uri="{FF2B5EF4-FFF2-40B4-BE49-F238E27FC236}">
                <a16:creationId xmlns:a16="http://schemas.microsoft.com/office/drawing/2014/main" id="{A8ABE2D6-76F6-4ACE-8C15-F24410938529}"/>
              </a:ext>
            </a:extLst>
          </p:cNvPr>
          <p:cNvSpPr txBox="1"/>
          <p:nvPr/>
        </p:nvSpPr>
        <p:spPr>
          <a:xfrm>
            <a:off x="107504" y="5330187"/>
            <a:ext cx="8496944" cy="923330"/>
          </a:xfrm>
          <a:prstGeom prst="rect">
            <a:avLst/>
          </a:prstGeom>
          <a:noFill/>
        </p:spPr>
        <p:txBody>
          <a:bodyPr wrap="square" rtlCol="0">
            <a:spAutoFit/>
          </a:bodyPr>
          <a:lstStyle/>
          <a:p>
            <a:pPr algn="ctr"/>
            <a:r>
              <a:rPr lang="en-IE" b="1" dirty="0">
                <a:solidFill>
                  <a:srgbClr val="00B050"/>
                </a:solidFill>
              </a:rPr>
              <a:t>Brendan Morris </a:t>
            </a:r>
          </a:p>
          <a:p>
            <a:pPr algn="ctr"/>
            <a:r>
              <a:rPr lang="en-IE" dirty="0">
                <a:solidFill>
                  <a:srgbClr val="00B050"/>
                </a:solidFill>
              </a:rPr>
              <a:t>Past President – IMQS</a:t>
            </a:r>
          </a:p>
          <a:p>
            <a:pPr algn="ctr"/>
            <a:r>
              <a:rPr lang="en-IE" dirty="0">
                <a:solidFill>
                  <a:srgbClr val="00B050"/>
                </a:solidFill>
              </a:rPr>
              <a:t>Managing Director – LTMS Ltd</a:t>
            </a:r>
          </a:p>
        </p:txBody>
      </p:sp>
      <p:pic>
        <p:nvPicPr>
          <p:cNvPr id="9" name="Picture 8" descr="A close up of a logo&#10;&#10;Description generated with high confidence">
            <a:extLst>
              <a:ext uri="{FF2B5EF4-FFF2-40B4-BE49-F238E27FC236}">
                <a16:creationId xmlns:a16="http://schemas.microsoft.com/office/drawing/2014/main" id="{298E515C-0DEF-47E5-93F0-8C0728652B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994" y="331724"/>
            <a:ext cx="2520280" cy="1219028"/>
          </a:xfrm>
          <a:prstGeom prst="rect">
            <a:avLst/>
          </a:prstGeom>
        </p:spPr>
      </p:pic>
    </p:spTree>
    <p:extLst>
      <p:ext uri="{BB962C8B-B14F-4D97-AF65-F5344CB8AC3E}">
        <p14:creationId xmlns:p14="http://schemas.microsoft.com/office/powerpoint/2010/main" val="936061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255090" y="1175199"/>
            <a:ext cx="8633820" cy="5570756"/>
          </a:xfrm>
          <a:prstGeom prst="rect">
            <a:avLst/>
          </a:prstGeom>
          <a:noFill/>
        </p:spPr>
        <p:txBody>
          <a:bodyPr wrap="square" rtlCol="0">
            <a:spAutoFit/>
          </a:bodyPr>
          <a:lstStyle/>
          <a:p>
            <a:r>
              <a:rPr lang="en-IE" sz="1600" dirty="0"/>
              <a:t>VFL was introduced at Lisheen in 2005, when a team of managers were trained through the Dupont system in the process. Following a successful initial phase, the programme was rolled out in 2006. The programme continued until closure in 2015.</a:t>
            </a:r>
          </a:p>
          <a:p>
            <a:endParaRPr lang="en-IE" sz="1600" dirty="0"/>
          </a:p>
          <a:p>
            <a:r>
              <a:rPr lang="en-IE" sz="1600" u="sng" dirty="0"/>
              <a:t>Programme</a:t>
            </a:r>
          </a:p>
          <a:p>
            <a:pPr marL="285750" indent="-285750">
              <a:buFont typeface="Arial" panose="020B0604020202020204" pitchFamily="34" charset="0"/>
              <a:buChar char="•"/>
            </a:pPr>
            <a:r>
              <a:rPr lang="en-IE" sz="1600" dirty="0"/>
              <a:t>All Managers and Supervisors had targets for VFL safety visits</a:t>
            </a:r>
          </a:p>
          <a:p>
            <a:pPr marL="742950" lvl="1" indent="-285750">
              <a:buFont typeface="Arial" panose="020B0604020202020204" pitchFamily="34" charset="0"/>
              <a:buChar char="•"/>
            </a:pPr>
            <a:r>
              <a:rPr lang="en-IE" sz="1600" dirty="0"/>
              <a:t>Senior Managers - 4 per month</a:t>
            </a:r>
          </a:p>
          <a:p>
            <a:pPr marL="742950" lvl="1" indent="-285750">
              <a:buFont typeface="Arial" panose="020B0604020202020204" pitchFamily="34" charset="0"/>
              <a:buChar char="•"/>
            </a:pPr>
            <a:r>
              <a:rPr lang="en-IE" sz="1600" dirty="0"/>
              <a:t>Frontline Supervisors – 8 per month</a:t>
            </a:r>
          </a:p>
          <a:p>
            <a:pPr marL="742950" lvl="1" indent="-285750">
              <a:buFont typeface="Arial" panose="020B0604020202020204" pitchFamily="34" charset="0"/>
              <a:buChar char="•"/>
            </a:pPr>
            <a:r>
              <a:rPr lang="en-IE" sz="1600" dirty="0"/>
              <a:t>Senior Staff (engineers, geologists, accountants, etc.) - 2 per month</a:t>
            </a:r>
          </a:p>
          <a:p>
            <a:pPr marL="285750" indent="-285750">
              <a:buFont typeface="Arial" panose="020B0604020202020204" pitchFamily="34" charset="0"/>
              <a:buChar char="•"/>
            </a:pPr>
            <a:endParaRPr lang="en-IE" sz="1600" dirty="0"/>
          </a:p>
          <a:p>
            <a:pPr marL="285750" indent="-285750">
              <a:buFont typeface="Arial" panose="020B0604020202020204" pitchFamily="34" charset="0"/>
              <a:buChar char="•"/>
            </a:pPr>
            <a:r>
              <a:rPr lang="en-IE" sz="1600" dirty="0"/>
              <a:t>A standard format was followed, looking for both Satisfactory and Unsatisfactory findings</a:t>
            </a:r>
          </a:p>
          <a:p>
            <a:pPr marL="285750" indent="-285750">
              <a:buFont typeface="Arial" panose="020B0604020202020204" pitchFamily="34" charset="0"/>
              <a:buChar char="•"/>
            </a:pPr>
            <a:endParaRPr lang="en-IE" sz="1600" dirty="0"/>
          </a:p>
          <a:p>
            <a:pPr marL="285750" indent="-285750">
              <a:buFont typeface="Arial" panose="020B0604020202020204" pitchFamily="34" charset="0"/>
              <a:buChar char="•"/>
            </a:pPr>
            <a:r>
              <a:rPr lang="en-IE" sz="1600" dirty="0"/>
              <a:t>Acknowledge and talk about good and bad observations that are identified</a:t>
            </a:r>
          </a:p>
          <a:p>
            <a:r>
              <a:rPr lang="en-IE" sz="1600" dirty="0"/>
              <a:t> </a:t>
            </a:r>
          </a:p>
          <a:p>
            <a:pPr marL="285750" indent="-285750">
              <a:buFont typeface="Arial" panose="020B0604020202020204" pitchFamily="34" charset="0"/>
              <a:buChar char="•"/>
            </a:pPr>
            <a:r>
              <a:rPr lang="en-IE" sz="1600" dirty="0"/>
              <a:t>Record findings – leading indicators</a:t>
            </a:r>
          </a:p>
          <a:p>
            <a:pPr marL="285750" indent="-285750">
              <a:buFont typeface="Arial" panose="020B0604020202020204" pitchFamily="34" charset="0"/>
              <a:buChar char="•"/>
            </a:pPr>
            <a:endParaRPr lang="en-IE" sz="1600" dirty="0"/>
          </a:p>
          <a:p>
            <a:pPr marL="285750" indent="-285750">
              <a:buFont typeface="Arial" panose="020B0604020202020204" pitchFamily="34" charset="0"/>
              <a:buChar char="•"/>
            </a:pPr>
            <a:r>
              <a:rPr lang="en-IE" sz="1600" dirty="0"/>
              <a:t>Have a meaningful conversation with people about safety issues that you observe and listen to their issues on other safety issues </a:t>
            </a:r>
          </a:p>
          <a:p>
            <a:pPr marL="285750" indent="-285750">
              <a:buFont typeface="Arial" panose="020B0604020202020204" pitchFamily="34" charset="0"/>
              <a:buChar char="•"/>
            </a:pPr>
            <a:endParaRPr lang="en-IE" sz="1600"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IE" sz="1600" dirty="0">
                <a:solidFill>
                  <a:srgbClr val="000000"/>
                </a:solidFill>
                <a:latin typeface="Century Gothic" panose="020B0502020202020204" pitchFamily="34" charset="0"/>
              </a:rPr>
              <a:t>No discussion on production</a:t>
            </a:r>
            <a:endParaRPr lang="en-IE" dirty="0">
              <a:solidFill>
                <a:srgbClr val="000000"/>
              </a:solidFill>
              <a:latin typeface="Century Gothic" panose="020B0502020202020204" pitchFamily="34" charset="0"/>
            </a:endParaRPr>
          </a:p>
          <a:p>
            <a:endParaRPr lang="en-IE" b="0" i="0" u="none" strike="noStrike" dirty="0">
              <a:solidFill>
                <a:srgbClr val="000000"/>
              </a:solidFill>
              <a:effectLst/>
              <a:latin typeface="Century Gothic" panose="020B0502020202020204" pitchFamily="34" charset="0"/>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51520" y="631302"/>
            <a:ext cx="6264696" cy="523220"/>
          </a:xfrm>
          <a:prstGeom prst="rect">
            <a:avLst/>
          </a:prstGeom>
          <a:noFill/>
        </p:spPr>
        <p:txBody>
          <a:bodyPr wrap="square" rtlCol="0">
            <a:spAutoFit/>
          </a:bodyPr>
          <a:lstStyle/>
          <a:p>
            <a:r>
              <a:rPr lang="en-IE" sz="2800" u="sng" dirty="0">
                <a:solidFill>
                  <a:schemeClr val="accent2">
                    <a:lumMod val="50000"/>
                  </a:schemeClr>
                </a:solidFill>
              </a:rPr>
              <a:t>Visible Felt Leadership (VFL)</a:t>
            </a:r>
          </a:p>
        </p:txBody>
      </p:sp>
    </p:spTree>
    <p:extLst>
      <p:ext uri="{BB962C8B-B14F-4D97-AF65-F5344CB8AC3E}">
        <p14:creationId xmlns:p14="http://schemas.microsoft.com/office/powerpoint/2010/main" val="3205929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330414" y="1763207"/>
            <a:ext cx="8633820" cy="3385542"/>
          </a:xfrm>
          <a:prstGeom prst="rect">
            <a:avLst/>
          </a:prstGeom>
          <a:noFill/>
        </p:spPr>
        <p:txBody>
          <a:bodyPr wrap="square" rtlCol="0">
            <a:spAutoFit/>
          </a:bodyPr>
          <a:lstStyle/>
          <a:p>
            <a:pPr marL="0" lvl="1"/>
            <a:r>
              <a:rPr lang="en-IE" sz="2000" u="sng" dirty="0"/>
              <a:t>Statistics</a:t>
            </a:r>
          </a:p>
          <a:p>
            <a:pPr marL="0" lvl="1"/>
            <a:endParaRPr lang="en-IE" sz="2000" u="sng" dirty="0"/>
          </a:p>
          <a:p>
            <a:pPr marL="285750" lvl="1" indent="-285750">
              <a:buFont typeface="Arial" panose="020B0604020202020204" pitchFamily="34" charset="0"/>
              <a:buChar char="•"/>
            </a:pPr>
            <a:r>
              <a:rPr lang="en-IE" sz="2000" dirty="0"/>
              <a:t>Publish statistics monthly</a:t>
            </a:r>
          </a:p>
          <a:p>
            <a:pPr marL="285750" lvl="1" indent="-285750">
              <a:buFont typeface="Arial" panose="020B0604020202020204" pitchFamily="34" charset="0"/>
              <a:buChar char="•"/>
            </a:pPr>
            <a:endParaRPr lang="en-IE" sz="2000" dirty="0"/>
          </a:p>
          <a:p>
            <a:pPr marL="285750" lvl="1" indent="-285750">
              <a:buFont typeface="Arial" panose="020B0604020202020204" pitchFamily="34" charset="0"/>
              <a:buChar char="•"/>
            </a:pPr>
            <a:r>
              <a:rPr lang="en-IE" sz="2000" dirty="0"/>
              <a:t>Carry out quarterly blitz programmes based on statistics </a:t>
            </a:r>
          </a:p>
          <a:p>
            <a:pPr marL="742950" lvl="2" indent="-285750">
              <a:buFont typeface="Arial" panose="020B0604020202020204" pitchFamily="34" charset="0"/>
              <a:buChar char="•"/>
            </a:pPr>
            <a:r>
              <a:rPr lang="en-IE" sz="2000" dirty="0"/>
              <a:t>Leading Indicators</a:t>
            </a:r>
          </a:p>
          <a:p>
            <a:pPr marL="742950" lvl="2" indent="-285750">
              <a:buFont typeface="Arial" panose="020B0604020202020204" pitchFamily="34" charset="0"/>
              <a:buChar char="•"/>
            </a:pPr>
            <a:r>
              <a:rPr lang="en-IE" sz="2000" dirty="0"/>
              <a:t>Issues raised by employees</a:t>
            </a:r>
          </a:p>
          <a:p>
            <a:pPr marL="285750" lvl="1" indent="-285750">
              <a:buFont typeface="Arial" panose="020B0604020202020204" pitchFamily="34" charset="0"/>
              <a:buChar char="•"/>
            </a:pPr>
            <a:endParaRPr lang="en-IE" sz="2000" dirty="0"/>
          </a:p>
          <a:p>
            <a:pPr marL="285750" lvl="1" indent="-285750">
              <a:buFont typeface="Arial" panose="020B0604020202020204" pitchFamily="34" charset="0"/>
              <a:buChar char="•"/>
            </a:pPr>
            <a:r>
              <a:rPr lang="en-IE" sz="2000" dirty="0"/>
              <a:t>Ensure that all stakeholders are participating</a:t>
            </a:r>
          </a:p>
          <a:p>
            <a:endParaRPr lang="en-IE" sz="1600" dirty="0">
              <a:solidFill>
                <a:srgbClr val="000000"/>
              </a:solidFill>
              <a:latin typeface="Century Gothic" panose="020B0502020202020204" pitchFamily="34" charset="0"/>
            </a:endParaRPr>
          </a:p>
          <a:p>
            <a:endParaRPr lang="en-IE" b="0" i="0" u="none" strike="noStrike" dirty="0">
              <a:solidFill>
                <a:srgbClr val="000000"/>
              </a:solidFill>
              <a:effectLst/>
              <a:latin typeface="Century Gothic" panose="020B0502020202020204" pitchFamily="34" charset="0"/>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16632"/>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51520" y="764704"/>
            <a:ext cx="6264696" cy="523220"/>
          </a:xfrm>
          <a:prstGeom prst="rect">
            <a:avLst/>
          </a:prstGeom>
          <a:noFill/>
        </p:spPr>
        <p:txBody>
          <a:bodyPr wrap="square" rtlCol="0">
            <a:spAutoFit/>
          </a:bodyPr>
          <a:lstStyle/>
          <a:p>
            <a:r>
              <a:rPr lang="en-IE" sz="2800" u="sng" dirty="0">
                <a:solidFill>
                  <a:schemeClr val="accent2">
                    <a:lumMod val="50000"/>
                  </a:schemeClr>
                </a:solidFill>
              </a:rPr>
              <a:t>Visible Felt Leadership (VFL)</a:t>
            </a:r>
          </a:p>
        </p:txBody>
      </p:sp>
    </p:spTree>
    <p:extLst>
      <p:ext uri="{BB962C8B-B14F-4D97-AF65-F5344CB8AC3E}">
        <p14:creationId xmlns:p14="http://schemas.microsoft.com/office/powerpoint/2010/main" val="3377244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258660" y="1260622"/>
            <a:ext cx="8633820" cy="5232202"/>
          </a:xfrm>
          <a:prstGeom prst="rect">
            <a:avLst/>
          </a:prstGeom>
          <a:noFill/>
        </p:spPr>
        <p:txBody>
          <a:bodyPr wrap="square" rtlCol="0">
            <a:spAutoFit/>
          </a:bodyPr>
          <a:lstStyle/>
          <a:p>
            <a:endParaRPr lang="en-IE" sz="1600" dirty="0">
              <a:solidFill>
                <a:srgbClr val="000000"/>
              </a:solidFill>
              <a:latin typeface="Century Gothic" panose="020B0502020202020204" pitchFamily="34" charset="0"/>
            </a:endParaRPr>
          </a:p>
          <a:p>
            <a:r>
              <a:rPr lang="en-IE" sz="2000" u="sng" dirty="0">
                <a:solidFill>
                  <a:srgbClr val="000000"/>
                </a:solidFill>
                <a:latin typeface="Century Gothic" panose="020B0502020202020204" pitchFamily="34" charset="0"/>
              </a:rPr>
              <a:t>Results</a:t>
            </a:r>
          </a:p>
          <a:p>
            <a:endParaRPr lang="en-IE" sz="2000"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IE" sz="2000" dirty="0">
                <a:solidFill>
                  <a:srgbClr val="000000"/>
                </a:solidFill>
                <a:latin typeface="Century Gothic" panose="020B0502020202020204" pitchFamily="34" charset="0"/>
              </a:rPr>
              <a:t>Many findings and trends identified - leading indicators</a:t>
            </a:r>
          </a:p>
          <a:p>
            <a:pPr marL="285750" indent="-285750">
              <a:buFont typeface="Arial" panose="020B0604020202020204" pitchFamily="34" charset="0"/>
              <a:buChar char="•"/>
            </a:pPr>
            <a:endParaRPr lang="en-IE" sz="2000"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IE" sz="2000" dirty="0">
                <a:solidFill>
                  <a:srgbClr val="000000"/>
                </a:solidFill>
                <a:latin typeface="Century Gothic" panose="020B0502020202020204" pitchFamily="34" charset="0"/>
              </a:rPr>
              <a:t>After a slow start, employees engaged and they began to point out safety issues such as equipment and ground control issues. New ideas for safety were also suggested.</a:t>
            </a:r>
          </a:p>
          <a:p>
            <a:pPr marL="285750" indent="-285750">
              <a:buFont typeface="Arial" panose="020B0604020202020204" pitchFamily="34" charset="0"/>
              <a:buChar char="•"/>
            </a:pPr>
            <a:endParaRPr lang="en-IE" sz="2000"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IE" sz="2000" dirty="0">
                <a:solidFill>
                  <a:srgbClr val="000000"/>
                </a:solidFill>
                <a:latin typeface="Century Gothic" panose="020B0502020202020204" pitchFamily="34" charset="0"/>
              </a:rPr>
              <a:t>Managers and Supervisors were obligated to fix the problems following discussions</a:t>
            </a:r>
          </a:p>
          <a:p>
            <a:pPr marL="285750" indent="-285750">
              <a:buFont typeface="Arial" panose="020B0604020202020204" pitchFamily="34" charset="0"/>
              <a:buChar char="•"/>
            </a:pPr>
            <a:endParaRPr lang="en-IE" sz="2000"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IE" sz="2000" dirty="0">
                <a:solidFill>
                  <a:srgbClr val="000000"/>
                </a:solidFill>
                <a:latin typeface="Century Gothic" panose="020B0502020202020204" pitchFamily="34" charset="0"/>
              </a:rPr>
              <a:t>Employees expected feedback – important to ensure that this happened</a:t>
            </a:r>
          </a:p>
          <a:p>
            <a:pPr marL="285750" indent="-285750">
              <a:buFont typeface="Arial" panose="020B0604020202020204" pitchFamily="34" charset="0"/>
              <a:buChar char="•"/>
            </a:pPr>
            <a:endParaRPr lang="en-IE" sz="2000"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IE" sz="2000" dirty="0">
                <a:solidFill>
                  <a:srgbClr val="000000"/>
                </a:solidFill>
                <a:latin typeface="Century Gothic" panose="020B0502020202020204" pitchFamily="34" charset="0"/>
              </a:rPr>
              <a:t>Positive safety discussions</a:t>
            </a:r>
          </a:p>
          <a:p>
            <a:endParaRPr lang="en-IE" b="0" i="0" u="none" strike="noStrike" dirty="0">
              <a:solidFill>
                <a:srgbClr val="000000"/>
              </a:solidFill>
              <a:effectLst/>
              <a:latin typeface="Century Gothic" panose="020B0502020202020204" pitchFamily="34" charset="0"/>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16632"/>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51520" y="764704"/>
            <a:ext cx="6264696" cy="523220"/>
          </a:xfrm>
          <a:prstGeom prst="rect">
            <a:avLst/>
          </a:prstGeom>
          <a:noFill/>
        </p:spPr>
        <p:txBody>
          <a:bodyPr wrap="square" rtlCol="0">
            <a:spAutoFit/>
          </a:bodyPr>
          <a:lstStyle/>
          <a:p>
            <a:r>
              <a:rPr lang="en-IE" sz="2800" u="sng" dirty="0">
                <a:solidFill>
                  <a:schemeClr val="accent2">
                    <a:lumMod val="50000"/>
                  </a:schemeClr>
                </a:solidFill>
              </a:rPr>
              <a:t>Visible Felt Leadership (VFL)</a:t>
            </a:r>
          </a:p>
        </p:txBody>
      </p:sp>
    </p:spTree>
    <p:extLst>
      <p:ext uri="{BB962C8B-B14F-4D97-AF65-F5344CB8AC3E}">
        <p14:creationId xmlns:p14="http://schemas.microsoft.com/office/powerpoint/2010/main" val="2795571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7" name="TextBox 6">
            <a:extLst>
              <a:ext uri="{FF2B5EF4-FFF2-40B4-BE49-F238E27FC236}">
                <a16:creationId xmlns:a16="http://schemas.microsoft.com/office/drawing/2014/main" id="{B154707A-6E72-41DA-A028-49BDD56A8141}"/>
              </a:ext>
            </a:extLst>
          </p:cNvPr>
          <p:cNvSpPr txBox="1"/>
          <p:nvPr/>
        </p:nvSpPr>
        <p:spPr>
          <a:xfrm>
            <a:off x="411060" y="1781200"/>
            <a:ext cx="8496944" cy="369332"/>
          </a:xfrm>
          <a:prstGeom prst="rect">
            <a:avLst/>
          </a:prstGeom>
          <a:noFill/>
        </p:spPr>
        <p:txBody>
          <a:bodyPr wrap="square" rtlCol="0">
            <a:spAutoFit/>
          </a:bodyPr>
          <a:lstStyle/>
          <a:p>
            <a:endParaRPr lang="en-IE" b="0" i="0" u="none" strike="noStrike" dirty="0">
              <a:solidFill>
                <a:srgbClr val="000000"/>
              </a:solidFill>
              <a:effectLst/>
              <a:latin typeface="Century Gothic" panose="020B0502020202020204" pitchFamily="34" charset="0"/>
            </a:endParaRPr>
          </a:p>
        </p:txBody>
      </p:sp>
      <p:pic>
        <p:nvPicPr>
          <p:cNvPr id="3" name="Picture 2">
            <a:extLst>
              <a:ext uri="{FF2B5EF4-FFF2-40B4-BE49-F238E27FC236}">
                <a16:creationId xmlns:a16="http://schemas.microsoft.com/office/drawing/2014/main" id="{E289E926-A43F-47C4-B16A-5B77813B865D}"/>
              </a:ext>
            </a:extLst>
          </p:cNvPr>
          <p:cNvPicPr>
            <a:picLocks noChangeAspect="1"/>
          </p:cNvPicPr>
          <p:nvPr/>
        </p:nvPicPr>
        <p:blipFill>
          <a:blip r:embed="rId3"/>
          <a:stretch>
            <a:fillRect/>
          </a:stretch>
        </p:blipFill>
        <p:spPr>
          <a:xfrm>
            <a:off x="1862173" y="598337"/>
            <a:ext cx="5354786" cy="5852954"/>
          </a:xfrm>
          <a:prstGeom prst="rect">
            <a:avLst/>
          </a:prstGeom>
        </p:spPr>
      </p:pic>
    </p:spTree>
    <p:extLst>
      <p:ext uri="{BB962C8B-B14F-4D97-AF65-F5344CB8AC3E}">
        <p14:creationId xmlns:p14="http://schemas.microsoft.com/office/powerpoint/2010/main" val="548074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123728" y="2905780"/>
            <a:ext cx="6264696" cy="523220"/>
          </a:xfrm>
          <a:prstGeom prst="rect">
            <a:avLst/>
          </a:prstGeom>
          <a:noFill/>
        </p:spPr>
        <p:txBody>
          <a:bodyPr wrap="square" rtlCol="0">
            <a:spAutoFit/>
          </a:bodyPr>
          <a:lstStyle/>
          <a:p>
            <a:r>
              <a:rPr lang="en-IE" sz="2800" dirty="0">
                <a:solidFill>
                  <a:schemeClr val="accent2">
                    <a:lumMod val="50000"/>
                  </a:schemeClr>
                </a:solidFill>
              </a:rPr>
              <a:t>Planned Task Observation</a:t>
            </a:r>
          </a:p>
        </p:txBody>
      </p:sp>
    </p:spTree>
    <p:extLst>
      <p:ext uri="{BB962C8B-B14F-4D97-AF65-F5344CB8AC3E}">
        <p14:creationId xmlns:p14="http://schemas.microsoft.com/office/powerpoint/2010/main" val="2966821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225960" y="1329745"/>
            <a:ext cx="3995924" cy="5078313"/>
          </a:xfrm>
          <a:prstGeom prst="rect">
            <a:avLst/>
          </a:prstGeom>
          <a:noFill/>
        </p:spPr>
        <p:txBody>
          <a:bodyPr wrap="square" rtlCol="0">
            <a:spAutoFit/>
          </a:bodyPr>
          <a:lstStyle/>
          <a:p>
            <a:pPr algn="just"/>
            <a:r>
              <a:rPr lang="en-IE" dirty="0">
                <a:solidFill>
                  <a:srgbClr val="000000"/>
                </a:solidFill>
                <a:latin typeface="Century Gothic" panose="020B0502020202020204" pitchFamily="34" charset="0"/>
              </a:rPr>
              <a:t>A Planned Task Observation (PTO) is process whereby a task is specifically observed to </a:t>
            </a:r>
            <a:r>
              <a:rPr lang="en-IE" dirty="0"/>
              <a:t> enable the observer to know whether or not a worker is performing all aspects of a specific task the correct way. It is a formal observation which is recorded in a manner sufficient for review following the observation.</a:t>
            </a:r>
            <a:endParaRPr lang="en-IE" dirty="0">
              <a:solidFill>
                <a:srgbClr val="000000"/>
              </a:solidFill>
              <a:latin typeface="Century Gothic" panose="020B0502020202020204" pitchFamily="34" charset="0"/>
            </a:endParaRPr>
          </a:p>
          <a:p>
            <a:pPr algn="just"/>
            <a:endParaRPr lang="en-IE" dirty="0">
              <a:solidFill>
                <a:srgbClr val="000000"/>
              </a:solidFill>
              <a:latin typeface="Century Gothic" panose="020B0502020202020204" pitchFamily="34" charset="0"/>
            </a:endParaRPr>
          </a:p>
          <a:p>
            <a:pPr algn="just"/>
            <a:r>
              <a:rPr lang="en-IE" dirty="0">
                <a:solidFill>
                  <a:srgbClr val="000000"/>
                </a:solidFill>
                <a:latin typeface="Century Gothic" panose="020B0502020202020204" pitchFamily="34" charset="0"/>
              </a:rPr>
              <a:t>Lisheen had a process of carrying out PTOs for Safe Operating Procedures (SOP).</a:t>
            </a:r>
          </a:p>
          <a:p>
            <a:pPr algn="just"/>
            <a:endParaRPr lang="en-IE" b="0" i="0" u="none" strike="noStrike" dirty="0">
              <a:solidFill>
                <a:srgbClr val="000000"/>
              </a:solidFill>
              <a:effectLst/>
              <a:latin typeface="Century Gothic" panose="020B0502020202020204" pitchFamily="34" charset="0"/>
            </a:endParaRPr>
          </a:p>
          <a:p>
            <a:pPr algn="just"/>
            <a:r>
              <a:rPr lang="en-IE" b="0" i="0" u="none" strike="noStrike" dirty="0">
                <a:solidFill>
                  <a:srgbClr val="000000"/>
                </a:solidFill>
                <a:effectLst/>
                <a:latin typeface="Century Gothic" panose="020B0502020202020204" pitchFamily="34" charset="0"/>
              </a:rPr>
              <a:t>All PTOs were developed from SOPs and as such the observations are very focussed.</a:t>
            </a: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60270" y="692696"/>
            <a:ext cx="6264696" cy="523220"/>
          </a:xfrm>
          <a:prstGeom prst="rect">
            <a:avLst/>
          </a:prstGeom>
          <a:noFill/>
        </p:spPr>
        <p:txBody>
          <a:bodyPr wrap="square" rtlCol="0">
            <a:spAutoFit/>
          </a:bodyPr>
          <a:lstStyle/>
          <a:p>
            <a:r>
              <a:rPr lang="en-IE" sz="2800" u="sng" dirty="0">
                <a:solidFill>
                  <a:schemeClr val="accent2">
                    <a:lumMod val="50000"/>
                  </a:schemeClr>
                </a:solidFill>
              </a:rPr>
              <a:t>Planned Task Observations</a:t>
            </a:r>
          </a:p>
        </p:txBody>
      </p:sp>
      <p:pic>
        <p:nvPicPr>
          <p:cNvPr id="5" name="Picture 4">
            <a:extLst>
              <a:ext uri="{FF2B5EF4-FFF2-40B4-BE49-F238E27FC236}">
                <a16:creationId xmlns:a16="http://schemas.microsoft.com/office/drawing/2014/main" id="{4BD30B8A-CAD8-43BB-9A30-283A43095047}"/>
              </a:ext>
            </a:extLst>
          </p:cNvPr>
          <p:cNvPicPr>
            <a:picLocks noChangeAspect="1"/>
          </p:cNvPicPr>
          <p:nvPr/>
        </p:nvPicPr>
        <p:blipFill>
          <a:blip r:embed="rId3"/>
          <a:stretch>
            <a:fillRect/>
          </a:stretch>
        </p:blipFill>
        <p:spPr>
          <a:xfrm>
            <a:off x="4254584" y="1632323"/>
            <a:ext cx="4889416" cy="4170025"/>
          </a:xfrm>
          <a:prstGeom prst="rect">
            <a:avLst/>
          </a:prstGeom>
        </p:spPr>
      </p:pic>
    </p:spTree>
    <p:extLst>
      <p:ext uri="{BB962C8B-B14F-4D97-AF65-F5344CB8AC3E}">
        <p14:creationId xmlns:p14="http://schemas.microsoft.com/office/powerpoint/2010/main" val="3074646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258660" y="1460594"/>
            <a:ext cx="8496944" cy="5078313"/>
          </a:xfrm>
          <a:prstGeom prst="rect">
            <a:avLst/>
          </a:prstGeom>
          <a:noFill/>
        </p:spPr>
        <p:txBody>
          <a:bodyPr wrap="square" rtlCol="0">
            <a:spAutoFit/>
          </a:bodyPr>
          <a:lstStyle/>
          <a:p>
            <a:r>
              <a:rPr lang="en-IE" b="0" i="0" u="none" strike="noStrike" dirty="0">
                <a:solidFill>
                  <a:srgbClr val="000000"/>
                </a:solidFill>
                <a:effectLst/>
                <a:latin typeface="Century Gothic" panose="020B0502020202020204" pitchFamily="34" charset="0"/>
              </a:rPr>
              <a:t>The </a:t>
            </a:r>
            <a:r>
              <a:rPr lang="en-IE" b="0" i="0" u="none" strike="noStrike" dirty="0" err="1">
                <a:solidFill>
                  <a:srgbClr val="000000"/>
                </a:solidFill>
                <a:effectLst/>
                <a:latin typeface="Century Gothic" panose="020B0502020202020204" pitchFamily="34" charset="0"/>
              </a:rPr>
              <a:t>observee</a:t>
            </a:r>
            <a:r>
              <a:rPr lang="en-IE" b="0" i="0" u="none" strike="noStrike" dirty="0">
                <a:solidFill>
                  <a:srgbClr val="000000"/>
                </a:solidFill>
                <a:effectLst/>
                <a:latin typeface="Century Gothic" panose="020B0502020202020204" pitchFamily="34" charset="0"/>
              </a:rPr>
              <a:t> is informed prior to the PTO that he/she will be observed and as such can apply their full knowledge to the task. </a:t>
            </a:r>
          </a:p>
          <a:p>
            <a:endParaRPr lang="en-IE" dirty="0">
              <a:solidFill>
                <a:srgbClr val="000000"/>
              </a:solidFill>
              <a:latin typeface="Century Gothic" panose="020B0502020202020204" pitchFamily="34" charset="0"/>
            </a:endParaRPr>
          </a:p>
          <a:p>
            <a:r>
              <a:rPr lang="en-IE" b="0" i="0" u="none" strike="noStrike" dirty="0">
                <a:solidFill>
                  <a:srgbClr val="000000"/>
                </a:solidFill>
                <a:effectLst/>
                <a:latin typeface="Century Gothic" panose="020B0502020202020204" pitchFamily="34" charset="0"/>
              </a:rPr>
              <a:t>Actions or conditions outside of the SOP are then identified</a:t>
            </a:r>
          </a:p>
          <a:p>
            <a:endParaRPr lang="en-IE" dirty="0">
              <a:solidFill>
                <a:srgbClr val="000000"/>
              </a:solidFill>
              <a:latin typeface="Century Gothic" panose="020B0502020202020204" pitchFamily="34" charset="0"/>
            </a:endParaRPr>
          </a:p>
          <a:p>
            <a:r>
              <a:rPr lang="en-IE" b="0" i="0" u="none" strike="noStrike" dirty="0">
                <a:solidFill>
                  <a:srgbClr val="000000"/>
                </a:solidFill>
                <a:effectLst/>
                <a:latin typeface="Century Gothic" panose="020B0502020202020204" pitchFamily="34" charset="0"/>
              </a:rPr>
              <a:t>Following the PTO, the results are discussed between the observer and </a:t>
            </a:r>
            <a:r>
              <a:rPr lang="en-IE" b="0" i="0" u="none" strike="noStrike" dirty="0" err="1">
                <a:solidFill>
                  <a:srgbClr val="000000"/>
                </a:solidFill>
                <a:effectLst/>
                <a:latin typeface="Century Gothic" panose="020B0502020202020204" pitchFamily="34" charset="0"/>
              </a:rPr>
              <a:t>observee</a:t>
            </a:r>
            <a:r>
              <a:rPr lang="en-IE" b="0" i="0" u="none" strike="noStrike" dirty="0">
                <a:solidFill>
                  <a:srgbClr val="000000"/>
                </a:solidFill>
                <a:effectLst/>
                <a:latin typeface="Century Gothic" panose="020B0502020202020204" pitchFamily="34" charset="0"/>
              </a:rPr>
              <a:t> and the following can be carried out;</a:t>
            </a:r>
          </a:p>
          <a:p>
            <a:pPr marL="285750" indent="-285750">
              <a:buFont typeface="Arial" panose="020B0604020202020204" pitchFamily="34" charset="0"/>
              <a:buChar char="•"/>
            </a:pPr>
            <a:endParaRPr lang="en-IE" b="0" i="0" u="none" strike="noStrike" dirty="0">
              <a:solidFill>
                <a:srgbClr val="000000"/>
              </a:solidFill>
              <a:effectLst/>
              <a:latin typeface="Century Gothic" panose="020B0502020202020204" pitchFamily="34" charset="0"/>
            </a:endParaRPr>
          </a:p>
          <a:p>
            <a:pPr marL="285750" indent="-285750">
              <a:buFont typeface="Arial" panose="020B0604020202020204" pitchFamily="34" charset="0"/>
              <a:buChar char="•"/>
            </a:pPr>
            <a:r>
              <a:rPr lang="en-IE" dirty="0">
                <a:solidFill>
                  <a:srgbClr val="000000"/>
                </a:solidFill>
                <a:latin typeface="Century Gothic" panose="020B0502020202020204" pitchFamily="34" charset="0"/>
              </a:rPr>
              <a:t>Full compliance can be acknowledged</a:t>
            </a:r>
          </a:p>
          <a:p>
            <a:pPr marL="285750" indent="-285750">
              <a:buFont typeface="Arial" panose="020B0604020202020204" pitchFamily="34" charset="0"/>
              <a:buChar char="•"/>
            </a:pPr>
            <a:r>
              <a:rPr lang="en-IE" b="0" i="0" u="none" strike="noStrike" dirty="0">
                <a:effectLst/>
                <a:latin typeface="Century Gothic" panose="020B0502020202020204" pitchFamily="34" charset="0"/>
              </a:rPr>
              <a:t>Shortfalls can be rectified</a:t>
            </a:r>
          </a:p>
          <a:p>
            <a:pPr marL="285750" indent="-285750">
              <a:buFont typeface="Arial" panose="020B0604020202020204" pitchFamily="34" charset="0"/>
              <a:buChar char="•"/>
            </a:pPr>
            <a:r>
              <a:rPr lang="en-IE" dirty="0">
                <a:latin typeface="Century Gothic" panose="020B0502020202020204" pitchFamily="34" charset="0"/>
              </a:rPr>
              <a:t>Changes to the SOP can be made based on discussions</a:t>
            </a:r>
          </a:p>
          <a:p>
            <a:pPr marL="285750" indent="-285750">
              <a:buFont typeface="Arial" panose="020B0604020202020204" pitchFamily="34" charset="0"/>
              <a:buChar char="•"/>
            </a:pPr>
            <a:r>
              <a:rPr lang="en-IE" dirty="0">
                <a:solidFill>
                  <a:srgbClr val="000000"/>
                </a:solidFill>
                <a:latin typeface="Century Gothic" panose="020B0502020202020204" pitchFamily="34" charset="0"/>
              </a:rPr>
              <a:t>Leading Safety Indicators can be identified and recorded</a:t>
            </a:r>
          </a:p>
          <a:p>
            <a:pPr marL="285750" indent="-285750">
              <a:buFont typeface="Arial" panose="020B0604020202020204" pitchFamily="34" charset="0"/>
              <a:buChar char="•"/>
            </a:pPr>
            <a:endParaRPr lang="en-IE" dirty="0">
              <a:solidFill>
                <a:srgbClr val="000000"/>
              </a:solidFill>
              <a:latin typeface="Century Gothic" panose="020B0502020202020204" pitchFamily="34" charset="0"/>
            </a:endParaRPr>
          </a:p>
          <a:p>
            <a:r>
              <a:rPr lang="en-IE" dirty="0">
                <a:solidFill>
                  <a:srgbClr val="000000"/>
                </a:solidFill>
                <a:latin typeface="Century Gothic" panose="020B0502020202020204" pitchFamily="34" charset="0"/>
              </a:rPr>
              <a:t>The whole process was based on positive engagement between the observer and </a:t>
            </a:r>
            <a:r>
              <a:rPr lang="en-IE" dirty="0" err="1">
                <a:solidFill>
                  <a:srgbClr val="000000"/>
                </a:solidFill>
                <a:latin typeface="Century Gothic" panose="020B0502020202020204" pitchFamily="34" charset="0"/>
              </a:rPr>
              <a:t>observee</a:t>
            </a:r>
            <a:endParaRPr lang="en-IE" dirty="0">
              <a:solidFill>
                <a:srgbClr val="000000"/>
              </a:solidFill>
              <a:latin typeface="Century Gothic" panose="020B0502020202020204" pitchFamily="34" charset="0"/>
            </a:endParaRPr>
          </a:p>
          <a:p>
            <a:endParaRPr lang="en-IE" dirty="0">
              <a:solidFill>
                <a:srgbClr val="000000"/>
              </a:solidFill>
              <a:latin typeface="Century Gothic" panose="020B0502020202020204" pitchFamily="34" charset="0"/>
            </a:endParaRPr>
          </a:p>
          <a:p>
            <a:r>
              <a:rPr lang="en-IE" dirty="0">
                <a:solidFill>
                  <a:srgbClr val="000000"/>
                </a:solidFill>
                <a:latin typeface="Century Gothic" panose="020B0502020202020204" pitchFamily="34" charset="0"/>
              </a:rPr>
              <a:t>Each supervisor had a target number of PTOs to carry out each month</a:t>
            </a:r>
          </a:p>
          <a:p>
            <a:pPr marL="285750" indent="-285750">
              <a:buFont typeface="Arial" panose="020B0604020202020204" pitchFamily="34" charset="0"/>
              <a:buChar char="•"/>
            </a:pPr>
            <a:endParaRPr lang="en-IE" b="0" i="0" u="none" strike="noStrike" dirty="0">
              <a:solidFill>
                <a:srgbClr val="000000"/>
              </a:solidFill>
              <a:effectLst/>
              <a:latin typeface="Century Gothic" panose="020B0502020202020204" pitchFamily="34" charset="0"/>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58660" y="798746"/>
            <a:ext cx="6264696" cy="523220"/>
          </a:xfrm>
          <a:prstGeom prst="rect">
            <a:avLst/>
          </a:prstGeom>
          <a:noFill/>
        </p:spPr>
        <p:txBody>
          <a:bodyPr wrap="square" rtlCol="0">
            <a:spAutoFit/>
          </a:bodyPr>
          <a:lstStyle/>
          <a:p>
            <a:r>
              <a:rPr lang="en-IE" sz="2800" u="sng" dirty="0">
                <a:solidFill>
                  <a:schemeClr val="accent2">
                    <a:lumMod val="50000"/>
                  </a:schemeClr>
                </a:solidFill>
              </a:rPr>
              <a:t>Planned Task Observations</a:t>
            </a:r>
          </a:p>
        </p:txBody>
      </p:sp>
    </p:spTree>
    <p:extLst>
      <p:ext uri="{BB962C8B-B14F-4D97-AF65-F5344CB8AC3E}">
        <p14:creationId xmlns:p14="http://schemas.microsoft.com/office/powerpoint/2010/main" val="1465923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pic>
        <p:nvPicPr>
          <p:cNvPr id="6" name="Picture 5">
            <a:extLst>
              <a:ext uri="{FF2B5EF4-FFF2-40B4-BE49-F238E27FC236}">
                <a16:creationId xmlns:a16="http://schemas.microsoft.com/office/drawing/2014/main" id="{E7101905-5D3C-4CB3-9684-F418B9DF306A}"/>
              </a:ext>
            </a:extLst>
          </p:cNvPr>
          <p:cNvPicPr>
            <a:picLocks noChangeAspect="1"/>
          </p:cNvPicPr>
          <p:nvPr/>
        </p:nvPicPr>
        <p:blipFill>
          <a:blip r:embed="rId3"/>
          <a:stretch>
            <a:fillRect/>
          </a:stretch>
        </p:blipFill>
        <p:spPr>
          <a:xfrm>
            <a:off x="1013394" y="733410"/>
            <a:ext cx="7159006" cy="5359885"/>
          </a:xfrm>
          <a:prstGeom prst="rect">
            <a:avLst/>
          </a:prstGeom>
        </p:spPr>
      </p:pic>
    </p:spTree>
    <p:extLst>
      <p:ext uri="{BB962C8B-B14F-4D97-AF65-F5344CB8AC3E}">
        <p14:creationId xmlns:p14="http://schemas.microsoft.com/office/powerpoint/2010/main" val="1494130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1043608" y="2722020"/>
            <a:ext cx="7488832" cy="523220"/>
          </a:xfrm>
          <a:prstGeom prst="rect">
            <a:avLst/>
          </a:prstGeom>
          <a:noFill/>
        </p:spPr>
        <p:txBody>
          <a:bodyPr wrap="square" rtlCol="0">
            <a:spAutoFit/>
          </a:bodyPr>
          <a:lstStyle/>
          <a:p>
            <a:r>
              <a:rPr lang="en-IE" sz="2800" dirty="0">
                <a:solidFill>
                  <a:schemeClr val="accent2">
                    <a:lumMod val="50000"/>
                  </a:schemeClr>
                </a:solidFill>
              </a:rPr>
              <a:t>Safety Improvement Rapid Action Teams</a:t>
            </a:r>
          </a:p>
        </p:txBody>
      </p:sp>
    </p:spTree>
    <p:extLst>
      <p:ext uri="{BB962C8B-B14F-4D97-AF65-F5344CB8AC3E}">
        <p14:creationId xmlns:p14="http://schemas.microsoft.com/office/powerpoint/2010/main" val="360855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395536" y="2475758"/>
            <a:ext cx="8496944" cy="2031325"/>
          </a:xfrm>
          <a:prstGeom prst="rect">
            <a:avLst/>
          </a:prstGeom>
          <a:noFill/>
        </p:spPr>
        <p:txBody>
          <a:bodyPr wrap="square" rtlCol="0">
            <a:spAutoFit/>
          </a:bodyPr>
          <a:lstStyle/>
          <a:p>
            <a:pPr lvl="0"/>
            <a:r>
              <a:rPr lang="en-IE" dirty="0"/>
              <a:t>This process was started in 2008, with a format which had been used successfully at Anglo American operations, who were the owners of Lisheen at that time. </a:t>
            </a:r>
          </a:p>
          <a:p>
            <a:pPr lvl="0"/>
            <a:endParaRPr lang="en-IE" dirty="0"/>
          </a:p>
          <a:p>
            <a:pPr lvl="0"/>
            <a:endParaRPr lang="en-IE" dirty="0"/>
          </a:p>
          <a:p>
            <a:pPr lvl="0"/>
            <a:r>
              <a:rPr lang="en-IE" b="0" i="0" u="none" strike="noStrike" dirty="0">
                <a:solidFill>
                  <a:srgbClr val="000000"/>
                </a:solidFill>
                <a:effectLst/>
                <a:latin typeface="Century Gothic" panose="020B0502020202020204" pitchFamily="34" charset="0"/>
              </a:rPr>
              <a:t>The concept was to introduce rapid action teams to make fast and effective changes in key areas that can effect safety</a:t>
            </a: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51520" y="980728"/>
            <a:ext cx="7344816" cy="523220"/>
          </a:xfrm>
          <a:prstGeom prst="rect">
            <a:avLst/>
          </a:prstGeom>
          <a:noFill/>
        </p:spPr>
        <p:txBody>
          <a:bodyPr wrap="square" rtlCol="0">
            <a:spAutoFit/>
          </a:bodyPr>
          <a:lstStyle/>
          <a:p>
            <a:r>
              <a:rPr lang="en-IE" sz="2800" u="sng" dirty="0">
                <a:solidFill>
                  <a:schemeClr val="accent2">
                    <a:lumMod val="50000"/>
                  </a:schemeClr>
                </a:solidFill>
              </a:rPr>
              <a:t>Safety Improvement Rapid Action Teams</a:t>
            </a:r>
          </a:p>
        </p:txBody>
      </p:sp>
    </p:spTree>
    <p:extLst>
      <p:ext uri="{BB962C8B-B14F-4D97-AF65-F5344CB8AC3E}">
        <p14:creationId xmlns:p14="http://schemas.microsoft.com/office/powerpoint/2010/main" val="1799606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474684" y="1762938"/>
            <a:ext cx="7913740" cy="3416320"/>
          </a:xfrm>
          <a:prstGeom prst="rect">
            <a:avLst/>
          </a:prstGeom>
          <a:noFill/>
        </p:spPr>
        <p:txBody>
          <a:bodyPr wrap="square" rtlCol="0">
            <a:spAutoFit/>
          </a:bodyPr>
          <a:lstStyle/>
          <a:p>
            <a:pPr marL="514350" indent="-514350">
              <a:buFont typeface="+mj-lt"/>
              <a:buAutoNum type="arabicPeriod"/>
            </a:pPr>
            <a:r>
              <a:rPr lang="en-IE" sz="2400" dirty="0">
                <a:solidFill>
                  <a:srgbClr val="000000"/>
                </a:solidFill>
                <a:latin typeface="Century Gothic" panose="020B0502020202020204" pitchFamily="34" charset="0"/>
              </a:rPr>
              <a:t>Introduction </a:t>
            </a:r>
          </a:p>
          <a:p>
            <a:pPr marL="514350" indent="-514350">
              <a:buFont typeface="+mj-lt"/>
              <a:buAutoNum type="arabicPeriod"/>
            </a:pPr>
            <a:r>
              <a:rPr lang="en-IE" sz="2400" dirty="0">
                <a:solidFill>
                  <a:srgbClr val="000000"/>
                </a:solidFill>
                <a:latin typeface="Century Gothic" panose="020B0502020202020204" pitchFamily="34" charset="0"/>
              </a:rPr>
              <a:t>Safety Graph &amp; Bird Triangle</a:t>
            </a:r>
          </a:p>
          <a:p>
            <a:pPr marL="514350" indent="-514350">
              <a:buFont typeface="+mj-lt"/>
              <a:buAutoNum type="arabicPeriod"/>
            </a:pPr>
            <a:r>
              <a:rPr lang="en-IE" sz="2400" dirty="0">
                <a:solidFill>
                  <a:srgbClr val="000000"/>
                </a:solidFill>
                <a:latin typeface="Century Gothic" panose="020B0502020202020204" pitchFamily="34" charset="0"/>
              </a:rPr>
              <a:t>Visible Felt Leadership Programme</a:t>
            </a:r>
          </a:p>
          <a:p>
            <a:pPr marL="514350" indent="-514350">
              <a:buFont typeface="+mj-lt"/>
              <a:buAutoNum type="arabicPeriod"/>
            </a:pPr>
            <a:r>
              <a:rPr lang="en-IE" sz="2400" dirty="0">
                <a:solidFill>
                  <a:srgbClr val="000000"/>
                </a:solidFill>
                <a:latin typeface="Century Gothic" panose="020B0502020202020204" pitchFamily="34" charset="0"/>
              </a:rPr>
              <a:t>Planned Task Observations</a:t>
            </a:r>
          </a:p>
          <a:p>
            <a:pPr marL="514350" indent="-514350">
              <a:buFont typeface="+mj-lt"/>
              <a:buAutoNum type="arabicPeriod"/>
            </a:pPr>
            <a:r>
              <a:rPr lang="en-IE" sz="2400" dirty="0">
                <a:solidFill>
                  <a:srgbClr val="000000"/>
                </a:solidFill>
                <a:latin typeface="Century Gothic" panose="020B0502020202020204" pitchFamily="34" charset="0"/>
              </a:rPr>
              <a:t>Safety Improvement Action Teams</a:t>
            </a:r>
          </a:p>
          <a:p>
            <a:pPr marL="514350" indent="-514350">
              <a:buFont typeface="+mj-lt"/>
              <a:buAutoNum type="arabicPeriod"/>
            </a:pPr>
            <a:r>
              <a:rPr lang="en-IE" sz="2400" dirty="0">
                <a:solidFill>
                  <a:srgbClr val="000000"/>
                </a:solidFill>
                <a:latin typeface="Century Gothic" panose="020B0502020202020204" pitchFamily="34" charset="0"/>
              </a:rPr>
              <a:t>Alcohol and Drug Testing</a:t>
            </a:r>
          </a:p>
          <a:p>
            <a:pPr marL="514350" indent="-514350">
              <a:buFont typeface="+mj-lt"/>
              <a:buAutoNum type="arabicPeriod"/>
            </a:pPr>
            <a:r>
              <a:rPr lang="en-IE" sz="2400" dirty="0">
                <a:solidFill>
                  <a:srgbClr val="000000"/>
                </a:solidFill>
                <a:latin typeface="Century Gothic" panose="020B0502020202020204" pitchFamily="34" charset="0"/>
              </a:rPr>
              <a:t>Behaviour Based Systems</a:t>
            </a:r>
          </a:p>
          <a:p>
            <a:pPr marL="514350" indent="-514350">
              <a:buFont typeface="+mj-lt"/>
              <a:buAutoNum type="arabicPeriod"/>
            </a:pPr>
            <a:r>
              <a:rPr lang="en-IE" sz="2400" dirty="0">
                <a:solidFill>
                  <a:srgbClr val="000000"/>
                </a:solidFill>
                <a:latin typeface="Century Gothic" panose="020B0502020202020204" pitchFamily="34" charset="0"/>
              </a:rPr>
              <a:t>Mine Rescue</a:t>
            </a:r>
          </a:p>
          <a:p>
            <a:pPr marL="514350" indent="-514350">
              <a:buFont typeface="+mj-lt"/>
              <a:buAutoNum type="arabicPeriod"/>
            </a:pPr>
            <a:r>
              <a:rPr lang="en-IE" sz="2400" dirty="0">
                <a:solidFill>
                  <a:srgbClr val="000000"/>
                </a:solidFill>
                <a:latin typeface="Century Gothic" panose="020B0502020202020204" pitchFamily="34" charset="0"/>
              </a:rPr>
              <a:t>Family Safety Day</a:t>
            </a:r>
            <a:endParaRPr lang="en-IE" sz="2400" b="0" i="0" u="none" strike="noStrike" dirty="0">
              <a:solidFill>
                <a:srgbClr val="000000"/>
              </a:solidFill>
              <a:effectLst/>
              <a:latin typeface="Century Gothic" panose="020B0502020202020204" pitchFamily="34" charset="0"/>
            </a:endParaRPr>
          </a:p>
        </p:txBody>
      </p:sp>
      <p:sp>
        <p:nvSpPr>
          <p:cNvPr id="5" name="TextBox 4">
            <a:extLst>
              <a:ext uri="{FF2B5EF4-FFF2-40B4-BE49-F238E27FC236}">
                <a16:creationId xmlns:a16="http://schemas.microsoft.com/office/drawing/2014/main" id="{296ADB8A-01E1-44B1-86AD-264D84532C6D}"/>
              </a:ext>
            </a:extLst>
          </p:cNvPr>
          <p:cNvSpPr txBox="1"/>
          <p:nvPr/>
        </p:nvSpPr>
        <p:spPr>
          <a:xfrm>
            <a:off x="323528" y="351259"/>
            <a:ext cx="8432076"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9" name="TextBox 8">
            <a:extLst>
              <a:ext uri="{FF2B5EF4-FFF2-40B4-BE49-F238E27FC236}">
                <a16:creationId xmlns:a16="http://schemas.microsoft.com/office/drawing/2014/main" id="{EE300746-2F87-4E03-BCD6-566214E6851E}"/>
              </a:ext>
            </a:extLst>
          </p:cNvPr>
          <p:cNvSpPr txBox="1"/>
          <p:nvPr/>
        </p:nvSpPr>
        <p:spPr>
          <a:xfrm>
            <a:off x="611560" y="1124744"/>
            <a:ext cx="6336704" cy="461665"/>
          </a:xfrm>
          <a:prstGeom prst="rect">
            <a:avLst/>
          </a:prstGeom>
          <a:noFill/>
        </p:spPr>
        <p:txBody>
          <a:bodyPr wrap="square" rtlCol="0">
            <a:spAutoFit/>
          </a:bodyPr>
          <a:lstStyle/>
          <a:p>
            <a:r>
              <a:rPr lang="en-IE" sz="2400" dirty="0"/>
              <a:t>Contents</a:t>
            </a:r>
          </a:p>
        </p:txBody>
      </p:sp>
      <p:sp>
        <p:nvSpPr>
          <p:cNvPr id="10" name="TextBox 9">
            <a:extLst>
              <a:ext uri="{FF2B5EF4-FFF2-40B4-BE49-F238E27FC236}">
                <a16:creationId xmlns:a16="http://schemas.microsoft.com/office/drawing/2014/main" id="{46B679FB-6E22-4FE2-96FE-D6D2532C0091}"/>
              </a:ext>
            </a:extLst>
          </p:cNvPr>
          <p:cNvSpPr txBox="1"/>
          <p:nvPr/>
        </p:nvSpPr>
        <p:spPr>
          <a:xfrm>
            <a:off x="323528" y="6474822"/>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Tree>
    <p:extLst>
      <p:ext uri="{BB962C8B-B14F-4D97-AF65-F5344CB8AC3E}">
        <p14:creationId xmlns:p14="http://schemas.microsoft.com/office/powerpoint/2010/main" val="1618493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107504" y="1430661"/>
            <a:ext cx="3616332" cy="1754326"/>
          </a:xfrm>
          <a:prstGeom prst="rect">
            <a:avLst/>
          </a:prstGeom>
          <a:noFill/>
        </p:spPr>
        <p:txBody>
          <a:bodyPr wrap="square" rtlCol="0">
            <a:spAutoFit/>
          </a:bodyPr>
          <a:lstStyle/>
          <a:p>
            <a:pPr lvl="0"/>
            <a:r>
              <a:rPr lang="en-IE" dirty="0"/>
              <a:t>A professor at Harvard Business School and world-renowned change expert, Dr. John Kotter introduced his eight-step change process in his 1995 book, "</a:t>
            </a:r>
            <a:r>
              <a:rPr lang="en-IE" b="1" dirty="0">
                <a:hlinkClick r:id="rId3"/>
              </a:rPr>
              <a:t>Leading Change</a:t>
            </a:r>
            <a:r>
              <a:rPr lang="en-IE" dirty="0"/>
              <a:t>."</a:t>
            </a:r>
            <a:endParaRPr lang="en-IE" b="0" i="0" u="none" strike="noStrike" dirty="0">
              <a:solidFill>
                <a:srgbClr val="000000"/>
              </a:solidFill>
              <a:effectLst/>
              <a:latin typeface="Century Gothic" panose="020B0502020202020204" pitchFamily="34" charset="0"/>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361578" y="587187"/>
            <a:ext cx="7344816" cy="523220"/>
          </a:xfrm>
          <a:prstGeom prst="rect">
            <a:avLst/>
          </a:prstGeom>
          <a:noFill/>
        </p:spPr>
        <p:txBody>
          <a:bodyPr wrap="square" rtlCol="0">
            <a:spAutoFit/>
          </a:bodyPr>
          <a:lstStyle/>
          <a:p>
            <a:r>
              <a:rPr lang="en-IE" sz="2800" u="sng" dirty="0">
                <a:solidFill>
                  <a:schemeClr val="accent2">
                    <a:lumMod val="50000"/>
                  </a:schemeClr>
                </a:solidFill>
              </a:rPr>
              <a:t>Safety Improvement Rapid Action Teams</a:t>
            </a:r>
          </a:p>
        </p:txBody>
      </p:sp>
      <p:sp>
        <p:nvSpPr>
          <p:cNvPr id="9" name="TextBox 8">
            <a:extLst>
              <a:ext uri="{FF2B5EF4-FFF2-40B4-BE49-F238E27FC236}">
                <a16:creationId xmlns:a16="http://schemas.microsoft.com/office/drawing/2014/main" id="{B1628D6F-5DF9-4E52-B20F-50081F8C23BE}"/>
              </a:ext>
            </a:extLst>
          </p:cNvPr>
          <p:cNvSpPr txBox="1"/>
          <p:nvPr/>
        </p:nvSpPr>
        <p:spPr>
          <a:xfrm>
            <a:off x="225960" y="3625464"/>
            <a:ext cx="3562350" cy="923330"/>
          </a:xfrm>
          <a:prstGeom prst="rect">
            <a:avLst/>
          </a:prstGeom>
          <a:noFill/>
        </p:spPr>
        <p:txBody>
          <a:bodyPr wrap="square" rtlCol="0">
            <a:spAutoFit/>
          </a:bodyPr>
          <a:lstStyle/>
          <a:p>
            <a:pPr algn="ctr"/>
            <a:r>
              <a:rPr lang="en-IE" b="1" i="1" dirty="0">
                <a:solidFill>
                  <a:srgbClr val="FF0000"/>
                </a:solidFill>
              </a:rPr>
              <a:t>‘Burning Platform’</a:t>
            </a:r>
          </a:p>
          <a:p>
            <a:pPr algn="ctr"/>
            <a:r>
              <a:rPr lang="en-IE" dirty="0"/>
              <a:t>For Change</a:t>
            </a:r>
          </a:p>
          <a:p>
            <a:endParaRPr lang="en-IE" dirty="0"/>
          </a:p>
        </p:txBody>
      </p:sp>
      <p:pic>
        <p:nvPicPr>
          <p:cNvPr id="10" name="Picture 9">
            <a:extLst>
              <a:ext uri="{FF2B5EF4-FFF2-40B4-BE49-F238E27FC236}">
                <a16:creationId xmlns:a16="http://schemas.microsoft.com/office/drawing/2014/main" id="{48AD85D9-F502-4CC4-B7EB-AB492FDDBA96}"/>
              </a:ext>
            </a:extLst>
          </p:cNvPr>
          <p:cNvPicPr>
            <a:picLocks noChangeAspect="1"/>
          </p:cNvPicPr>
          <p:nvPr/>
        </p:nvPicPr>
        <p:blipFill>
          <a:blip r:embed="rId4"/>
          <a:stretch>
            <a:fillRect/>
          </a:stretch>
        </p:blipFill>
        <p:spPr>
          <a:xfrm>
            <a:off x="225960" y="4293096"/>
            <a:ext cx="3562350" cy="1866900"/>
          </a:xfrm>
          <a:prstGeom prst="rect">
            <a:avLst/>
          </a:prstGeom>
        </p:spPr>
      </p:pic>
      <p:pic>
        <p:nvPicPr>
          <p:cNvPr id="5" name="Picture 4">
            <a:extLst>
              <a:ext uri="{FF2B5EF4-FFF2-40B4-BE49-F238E27FC236}">
                <a16:creationId xmlns:a16="http://schemas.microsoft.com/office/drawing/2014/main" id="{4BF90D87-E613-47EA-B5E0-543BF9B9643C}"/>
              </a:ext>
            </a:extLst>
          </p:cNvPr>
          <p:cNvPicPr>
            <a:picLocks noChangeAspect="1"/>
          </p:cNvPicPr>
          <p:nvPr/>
        </p:nvPicPr>
        <p:blipFill>
          <a:blip r:embed="rId5"/>
          <a:stretch>
            <a:fillRect/>
          </a:stretch>
        </p:blipFill>
        <p:spPr>
          <a:xfrm>
            <a:off x="4860032" y="1174191"/>
            <a:ext cx="2612258" cy="5163755"/>
          </a:xfrm>
          <a:prstGeom prst="rect">
            <a:avLst/>
          </a:prstGeom>
        </p:spPr>
      </p:pic>
    </p:spTree>
    <p:extLst>
      <p:ext uri="{BB962C8B-B14F-4D97-AF65-F5344CB8AC3E}">
        <p14:creationId xmlns:p14="http://schemas.microsoft.com/office/powerpoint/2010/main" val="3093467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314420" y="1772816"/>
            <a:ext cx="8728900" cy="4247317"/>
          </a:xfrm>
          <a:prstGeom prst="rect">
            <a:avLst/>
          </a:prstGeom>
          <a:noFill/>
        </p:spPr>
        <p:txBody>
          <a:bodyPr wrap="square" rtlCol="0">
            <a:spAutoFit/>
          </a:bodyPr>
          <a:lstStyle/>
          <a:p>
            <a:pPr lvl="0"/>
            <a:r>
              <a:rPr lang="en-IE" dirty="0"/>
              <a:t>The concept for each team was as follows:</a:t>
            </a:r>
          </a:p>
          <a:p>
            <a:pPr lvl="0"/>
            <a:endParaRPr lang="en-IE" dirty="0"/>
          </a:p>
          <a:p>
            <a:pPr marL="342900" lvl="0" indent="-342900">
              <a:buFont typeface="+mj-lt"/>
              <a:buAutoNum type="arabicPeriod"/>
            </a:pPr>
            <a:r>
              <a:rPr lang="en-IE" dirty="0"/>
              <a:t>Select a team leader, normally a mid- level manager/supervisor</a:t>
            </a:r>
          </a:p>
          <a:p>
            <a:pPr marL="342900" lvl="0" indent="-342900">
              <a:buFont typeface="+mj-lt"/>
              <a:buAutoNum type="arabicPeriod"/>
            </a:pPr>
            <a:endParaRPr lang="en-IE" dirty="0"/>
          </a:p>
          <a:p>
            <a:pPr marL="342900" lvl="0" indent="-342900">
              <a:buFont typeface="+mj-lt"/>
              <a:buAutoNum type="arabicPeriod"/>
            </a:pPr>
            <a:r>
              <a:rPr lang="en-IE" dirty="0"/>
              <a:t>Select a ‘Godfather’, from senior management, to whom the team report</a:t>
            </a:r>
          </a:p>
          <a:p>
            <a:pPr marL="342900" lvl="0" indent="-342900">
              <a:buFont typeface="+mj-lt"/>
              <a:buAutoNum type="arabicPeriod"/>
            </a:pPr>
            <a:endParaRPr lang="en-IE" dirty="0"/>
          </a:p>
          <a:p>
            <a:pPr marL="342900" lvl="0" indent="-342900">
              <a:buFont typeface="+mj-lt"/>
              <a:buAutoNum type="arabicPeriod"/>
            </a:pPr>
            <a:r>
              <a:rPr lang="en-IE" dirty="0"/>
              <a:t>Select a team made up of people from a vertical slice of operations; 8 to 10 people, good, bad and indifferent</a:t>
            </a:r>
          </a:p>
          <a:p>
            <a:pPr marL="342900" lvl="0" indent="-342900">
              <a:buFont typeface="+mj-lt"/>
              <a:buAutoNum type="arabicPeriod"/>
            </a:pPr>
            <a:endParaRPr lang="en-IE" dirty="0"/>
          </a:p>
          <a:p>
            <a:pPr marL="342900" lvl="0" indent="-342900">
              <a:buFont typeface="+mj-lt"/>
              <a:buAutoNum type="arabicPeriod"/>
            </a:pPr>
            <a:r>
              <a:rPr lang="en-IE" dirty="0"/>
              <a:t>Issue formal team invitations</a:t>
            </a:r>
          </a:p>
          <a:p>
            <a:pPr marL="342900" lvl="0" indent="-342900">
              <a:buFont typeface="+mj-lt"/>
              <a:buAutoNum type="arabicPeriod"/>
            </a:pPr>
            <a:endParaRPr lang="en-IE" dirty="0"/>
          </a:p>
          <a:p>
            <a:pPr marL="342900" lvl="0" indent="-342900">
              <a:buFont typeface="+mj-lt"/>
              <a:buAutoNum type="arabicPeriod"/>
            </a:pPr>
            <a:r>
              <a:rPr lang="en-IE" dirty="0"/>
              <a:t>Initial team meeting – 3 to 4 hours. Godfather present only at start and end of meeting, to set the scene and then hear the results of the meeting</a:t>
            </a:r>
          </a:p>
          <a:p>
            <a:pPr marL="342900" lvl="0" indent="-342900">
              <a:buFont typeface="+mj-lt"/>
              <a:buAutoNum type="arabicPeriod"/>
            </a:pPr>
            <a:endParaRPr lang="en-IE" dirty="0"/>
          </a:p>
          <a:p>
            <a:pPr marL="342900" lvl="0" indent="-342900">
              <a:buFont typeface="+mj-lt"/>
              <a:buAutoNum type="arabicPeriod"/>
            </a:pPr>
            <a:r>
              <a:rPr lang="en-IE" dirty="0"/>
              <a:t>Select topics for action from the group, which can have impact</a:t>
            </a: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51520" y="980728"/>
            <a:ext cx="7344816" cy="523220"/>
          </a:xfrm>
          <a:prstGeom prst="rect">
            <a:avLst/>
          </a:prstGeom>
          <a:noFill/>
        </p:spPr>
        <p:txBody>
          <a:bodyPr wrap="square" rtlCol="0">
            <a:spAutoFit/>
          </a:bodyPr>
          <a:lstStyle/>
          <a:p>
            <a:r>
              <a:rPr lang="en-IE" sz="2800" u="sng" dirty="0">
                <a:solidFill>
                  <a:schemeClr val="accent2">
                    <a:lumMod val="50000"/>
                  </a:schemeClr>
                </a:solidFill>
              </a:rPr>
              <a:t>Safety Improvement Rapid Action Teams</a:t>
            </a:r>
          </a:p>
        </p:txBody>
      </p:sp>
    </p:spTree>
    <p:extLst>
      <p:ext uri="{BB962C8B-B14F-4D97-AF65-F5344CB8AC3E}">
        <p14:creationId xmlns:p14="http://schemas.microsoft.com/office/powerpoint/2010/main" val="2783672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251520" y="1730182"/>
            <a:ext cx="8728900" cy="4524315"/>
          </a:xfrm>
          <a:prstGeom prst="rect">
            <a:avLst/>
          </a:prstGeom>
          <a:noFill/>
        </p:spPr>
        <p:txBody>
          <a:bodyPr wrap="square" rtlCol="0">
            <a:spAutoFit/>
          </a:bodyPr>
          <a:lstStyle/>
          <a:p>
            <a:pPr marL="342900" lvl="0" indent="-342900">
              <a:buFont typeface="+mj-lt"/>
              <a:buAutoNum type="arabicPeriod" startAt="7"/>
            </a:pPr>
            <a:r>
              <a:rPr lang="en-IE" dirty="0"/>
              <a:t>Present to ‘Godfather’ at the end of the meeting</a:t>
            </a:r>
          </a:p>
          <a:p>
            <a:pPr marL="342900" lvl="0" indent="-342900">
              <a:buFont typeface="+mj-lt"/>
              <a:buAutoNum type="arabicPeriod" startAt="7"/>
            </a:pPr>
            <a:endParaRPr lang="en-IE" dirty="0"/>
          </a:p>
          <a:p>
            <a:pPr marL="342900" lvl="0" indent="-342900">
              <a:buFont typeface="+mj-lt"/>
              <a:buAutoNum type="arabicPeriod" startAt="7"/>
            </a:pPr>
            <a:r>
              <a:rPr lang="en-IE" dirty="0"/>
              <a:t>Agreement from Godfather to proceed on each topic – </a:t>
            </a:r>
            <a:r>
              <a:rPr lang="en-IE" u="sng" dirty="0"/>
              <a:t>This automatically gives full support from the full management team</a:t>
            </a:r>
          </a:p>
          <a:p>
            <a:pPr marL="342900" lvl="0" indent="-342900">
              <a:buFont typeface="+mj-lt"/>
              <a:buAutoNum type="arabicPeriod" startAt="7"/>
            </a:pPr>
            <a:endParaRPr lang="en-IE" dirty="0"/>
          </a:p>
          <a:p>
            <a:pPr marL="342900" lvl="0" indent="-342900">
              <a:buFont typeface="+mj-lt"/>
              <a:buAutoNum type="arabicPeriod" startAt="7"/>
            </a:pPr>
            <a:r>
              <a:rPr lang="en-IE" dirty="0"/>
              <a:t>Set up structure for team: responsibility, measurement, reporting, etc. </a:t>
            </a:r>
          </a:p>
          <a:p>
            <a:pPr marL="342900" lvl="0" indent="-342900">
              <a:buFont typeface="+mj-lt"/>
              <a:buAutoNum type="arabicPeriod" startAt="7"/>
            </a:pPr>
            <a:endParaRPr lang="en-IE" dirty="0"/>
          </a:p>
          <a:p>
            <a:pPr marL="342900" lvl="0" indent="-342900">
              <a:buFont typeface="+mj-lt"/>
              <a:buAutoNum type="arabicPeriod" startAt="7"/>
            </a:pPr>
            <a:r>
              <a:rPr lang="en-IE" dirty="0"/>
              <a:t>Project length 8-12 weeks</a:t>
            </a:r>
          </a:p>
          <a:p>
            <a:pPr marL="342900" lvl="0" indent="-342900">
              <a:buFont typeface="+mj-lt"/>
              <a:buAutoNum type="arabicPeriod" startAt="7"/>
            </a:pPr>
            <a:endParaRPr lang="en-IE" dirty="0"/>
          </a:p>
          <a:p>
            <a:pPr marL="342900" lvl="0" indent="-342900">
              <a:buFont typeface="+mj-lt"/>
              <a:buAutoNum type="arabicPeriod" startAt="7"/>
            </a:pPr>
            <a:r>
              <a:rPr lang="en-IE" dirty="0"/>
              <a:t>Reporting – weekly on dedicated notice boards across the site</a:t>
            </a:r>
          </a:p>
          <a:p>
            <a:pPr marL="342900" indent="-342900">
              <a:buFont typeface="+mj-lt"/>
              <a:buAutoNum type="arabicPeriod" startAt="7"/>
            </a:pPr>
            <a:endParaRPr lang="en-IE" dirty="0"/>
          </a:p>
          <a:p>
            <a:pPr marL="342900" indent="-342900">
              <a:buFont typeface="+mj-lt"/>
              <a:buAutoNum type="arabicPeriod" startAt="7"/>
            </a:pPr>
            <a:r>
              <a:rPr lang="en-IE" dirty="0"/>
              <a:t>Meetings – weekly then biweekly</a:t>
            </a:r>
          </a:p>
          <a:p>
            <a:pPr marL="342900" indent="-342900">
              <a:buFont typeface="+mj-lt"/>
              <a:buAutoNum type="arabicPeriod" startAt="7"/>
            </a:pPr>
            <a:endParaRPr lang="en-IE" b="0" i="0" u="none" strike="noStrike" dirty="0">
              <a:solidFill>
                <a:srgbClr val="000000"/>
              </a:solidFill>
              <a:effectLst/>
              <a:latin typeface="Century Gothic" panose="020B0502020202020204" pitchFamily="34" charset="0"/>
            </a:endParaRPr>
          </a:p>
          <a:p>
            <a:pPr marL="342900" indent="-342900">
              <a:buFont typeface="+mj-lt"/>
              <a:buAutoNum type="arabicPeriod" startAt="7"/>
            </a:pPr>
            <a:r>
              <a:rPr lang="en-IE" dirty="0">
                <a:solidFill>
                  <a:srgbClr val="000000"/>
                </a:solidFill>
                <a:latin typeface="Century Gothic" panose="020B0502020202020204" pitchFamily="34" charset="0"/>
              </a:rPr>
              <a:t>Objective is to complete all actions in the time frame</a:t>
            </a:r>
          </a:p>
          <a:p>
            <a:pPr marL="342900" indent="-342900">
              <a:buFont typeface="+mj-lt"/>
              <a:buAutoNum type="arabicPeriod" startAt="7"/>
            </a:pPr>
            <a:endParaRPr lang="en-IE" dirty="0">
              <a:solidFill>
                <a:srgbClr val="000000"/>
              </a:solidFill>
              <a:latin typeface="Century Gothic" panose="020B0502020202020204" pitchFamily="34" charset="0"/>
            </a:endParaRPr>
          </a:p>
          <a:p>
            <a:pPr marL="342900" indent="-342900">
              <a:buFont typeface="+mj-lt"/>
              <a:buAutoNum type="arabicPeriod" startAt="7"/>
            </a:pPr>
            <a:r>
              <a:rPr lang="en-IE" dirty="0">
                <a:solidFill>
                  <a:srgbClr val="000000"/>
                </a:solidFill>
                <a:latin typeface="Century Gothic" panose="020B0502020202020204" pitchFamily="34" charset="0"/>
              </a:rPr>
              <a:t>Summary when project is complete</a:t>
            </a:r>
            <a:endParaRPr lang="en-IE" b="0" i="0" u="none" strike="noStrike" dirty="0">
              <a:solidFill>
                <a:srgbClr val="000000"/>
              </a:solidFill>
              <a:effectLst/>
              <a:latin typeface="Century Gothic" panose="020B0502020202020204" pitchFamily="34" charset="0"/>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51520" y="980728"/>
            <a:ext cx="7344816" cy="523220"/>
          </a:xfrm>
          <a:prstGeom prst="rect">
            <a:avLst/>
          </a:prstGeom>
          <a:noFill/>
        </p:spPr>
        <p:txBody>
          <a:bodyPr wrap="square" rtlCol="0">
            <a:spAutoFit/>
          </a:bodyPr>
          <a:lstStyle/>
          <a:p>
            <a:r>
              <a:rPr lang="en-IE" sz="2800" u="sng" dirty="0">
                <a:solidFill>
                  <a:schemeClr val="accent2">
                    <a:lumMod val="50000"/>
                  </a:schemeClr>
                </a:solidFill>
              </a:rPr>
              <a:t>Safety Improvement Rapid Action Teams</a:t>
            </a:r>
          </a:p>
        </p:txBody>
      </p:sp>
    </p:spTree>
    <p:extLst>
      <p:ext uri="{BB962C8B-B14F-4D97-AF65-F5344CB8AC3E}">
        <p14:creationId xmlns:p14="http://schemas.microsoft.com/office/powerpoint/2010/main" val="3690758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345252" y="1660019"/>
            <a:ext cx="8640960" cy="4524315"/>
          </a:xfrm>
          <a:prstGeom prst="rect">
            <a:avLst/>
          </a:prstGeom>
          <a:noFill/>
        </p:spPr>
        <p:txBody>
          <a:bodyPr wrap="square" rtlCol="0">
            <a:spAutoFit/>
          </a:bodyPr>
          <a:lstStyle/>
          <a:p>
            <a:pPr lvl="0"/>
            <a:r>
              <a:rPr lang="en-IE" dirty="0"/>
              <a:t>Example of a topic chosen</a:t>
            </a:r>
          </a:p>
          <a:p>
            <a:pPr marL="342900" lvl="0" indent="-342900">
              <a:buFont typeface="+mj-lt"/>
              <a:buAutoNum type="arabicPeriod"/>
            </a:pPr>
            <a:endParaRPr lang="en-IE" dirty="0"/>
          </a:p>
          <a:p>
            <a:pPr lvl="0"/>
            <a:r>
              <a:rPr lang="en-IE" dirty="0"/>
              <a:t>Site wide housekeeping programme</a:t>
            </a:r>
          </a:p>
          <a:p>
            <a:pPr marL="285750" lvl="0" indent="-285750">
              <a:buFont typeface="Arial" panose="020B0604020202020204" pitchFamily="34" charset="0"/>
              <a:buChar char="•"/>
            </a:pPr>
            <a:endParaRPr lang="en-IE" dirty="0"/>
          </a:p>
          <a:p>
            <a:pPr marL="285750" lvl="0" indent="-285750">
              <a:buFont typeface="Arial" panose="020B0604020202020204" pitchFamily="34" charset="0"/>
              <a:buChar char="•"/>
            </a:pPr>
            <a:r>
              <a:rPr lang="en-IE" dirty="0"/>
              <a:t>Identify key areas across the site and underground</a:t>
            </a:r>
          </a:p>
          <a:p>
            <a:pPr marL="285750" lvl="0" indent="-285750">
              <a:buFont typeface="Arial" panose="020B0604020202020204" pitchFamily="34" charset="0"/>
              <a:buChar char="•"/>
            </a:pPr>
            <a:endParaRPr lang="en-IE" dirty="0"/>
          </a:p>
          <a:p>
            <a:pPr marL="285750" lvl="0" indent="-285750">
              <a:buFont typeface="Arial" panose="020B0604020202020204" pitchFamily="34" charset="0"/>
              <a:buChar char="•"/>
            </a:pPr>
            <a:r>
              <a:rPr lang="en-IE" dirty="0"/>
              <a:t>Train team members on assessment and scoring system</a:t>
            </a:r>
          </a:p>
          <a:p>
            <a:pPr marL="285750" lvl="0" indent="-285750">
              <a:buFont typeface="Arial" panose="020B0604020202020204" pitchFamily="34" charset="0"/>
              <a:buChar char="•"/>
            </a:pPr>
            <a:endParaRPr lang="en-IE" dirty="0"/>
          </a:p>
          <a:p>
            <a:pPr marL="285750" lvl="0" indent="-285750">
              <a:buFont typeface="Arial" panose="020B0604020202020204" pitchFamily="34" charset="0"/>
              <a:buChar char="•"/>
            </a:pPr>
            <a:r>
              <a:rPr lang="en-IE" dirty="0"/>
              <a:t>Assess, photograph and apply a score to each site</a:t>
            </a:r>
          </a:p>
          <a:p>
            <a:pPr marL="285750" lvl="0" indent="-285750">
              <a:buFont typeface="Arial" panose="020B0604020202020204" pitchFamily="34" charset="0"/>
              <a:buChar char="•"/>
            </a:pPr>
            <a:endParaRPr lang="en-IE" dirty="0"/>
          </a:p>
          <a:p>
            <a:pPr marL="285750" lvl="0" indent="-285750">
              <a:buFont typeface="Arial" panose="020B0604020202020204" pitchFamily="34" charset="0"/>
              <a:buChar char="•"/>
            </a:pPr>
            <a:r>
              <a:rPr lang="en-IE" dirty="0"/>
              <a:t>Agree timeline for improvement</a:t>
            </a:r>
          </a:p>
          <a:p>
            <a:pPr marL="285750" lvl="0" indent="-285750">
              <a:buFont typeface="Arial" panose="020B0604020202020204" pitchFamily="34" charset="0"/>
              <a:buChar char="•"/>
            </a:pPr>
            <a:endParaRPr lang="en-IE" dirty="0"/>
          </a:p>
          <a:p>
            <a:pPr marL="285750" lvl="0" indent="-285750">
              <a:buFont typeface="Arial" panose="020B0604020202020204" pitchFamily="34" charset="0"/>
              <a:buChar char="•"/>
            </a:pPr>
            <a:r>
              <a:rPr lang="en-IE" dirty="0"/>
              <a:t>Re-assess, photograph and re-score each site</a:t>
            </a:r>
          </a:p>
          <a:p>
            <a:pPr marL="285750" lvl="0" indent="-285750">
              <a:buFont typeface="Arial" panose="020B0604020202020204" pitchFamily="34" charset="0"/>
              <a:buChar char="•"/>
            </a:pPr>
            <a:endParaRPr lang="en-IE" dirty="0"/>
          </a:p>
          <a:p>
            <a:pPr marL="285750" lvl="0" indent="-285750">
              <a:buFont typeface="Arial" panose="020B0604020202020204" pitchFamily="34" charset="0"/>
              <a:buChar char="•"/>
            </a:pPr>
            <a:r>
              <a:rPr lang="en-IE" dirty="0"/>
              <a:t>Post results &amp; photos on special Rapid Action Team Boards across the site </a:t>
            </a:r>
          </a:p>
          <a:p>
            <a:pPr marL="285750" lvl="0" indent="-285750">
              <a:buFont typeface="Arial" panose="020B0604020202020204" pitchFamily="34" charset="0"/>
              <a:buChar char="•"/>
            </a:pPr>
            <a:endParaRPr lang="en-IE" dirty="0">
              <a:solidFill>
                <a:srgbClr val="FF0000"/>
              </a:solidFill>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323528" y="811451"/>
            <a:ext cx="7344816" cy="523220"/>
          </a:xfrm>
          <a:prstGeom prst="rect">
            <a:avLst/>
          </a:prstGeom>
          <a:noFill/>
        </p:spPr>
        <p:txBody>
          <a:bodyPr wrap="square" rtlCol="0">
            <a:spAutoFit/>
          </a:bodyPr>
          <a:lstStyle/>
          <a:p>
            <a:r>
              <a:rPr lang="en-IE" sz="2800" u="sng" dirty="0">
                <a:solidFill>
                  <a:schemeClr val="accent2">
                    <a:lumMod val="50000"/>
                  </a:schemeClr>
                </a:solidFill>
              </a:rPr>
              <a:t>Safety Improvement Rapid Action Teams</a:t>
            </a:r>
          </a:p>
        </p:txBody>
      </p:sp>
    </p:spTree>
    <p:extLst>
      <p:ext uri="{BB962C8B-B14F-4D97-AF65-F5344CB8AC3E}">
        <p14:creationId xmlns:p14="http://schemas.microsoft.com/office/powerpoint/2010/main" val="1044781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251520" y="1317961"/>
            <a:ext cx="8640960" cy="5078313"/>
          </a:xfrm>
          <a:prstGeom prst="rect">
            <a:avLst/>
          </a:prstGeom>
          <a:noFill/>
        </p:spPr>
        <p:txBody>
          <a:bodyPr wrap="square" rtlCol="0">
            <a:spAutoFit/>
          </a:bodyPr>
          <a:lstStyle/>
          <a:p>
            <a:pPr marL="285750" lvl="0" indent="-285750">
              <a:buFont typeface="Arial" panose="020B0604020202020204" pitchFamily="34" charset="0"/>
              <a:buChar char="•"/>
            </a:pPr>
            <a:endParaRPr lang="en-IE" dirty="0">
              <a:solidFill>
                <a:srgbClr val="FF0000"/>
              </a:solidFill>
            </a:endParaRPr>
          </a:p>
          <a:p>
            <a:pPr lvl="0"/>
            <a:r>
              <a:rPr lang="en-IE" dirty="0"/>
              <a:t>Key Notes</a:t>
            </a:r>
          </a:p>
          <a:p>
            <a:pPr marL="285750" lvl="0" indent="-285750">
              <a:buFont typeface="Arial" panose="020B0604020202020204" pitchFamily="34" charset="0"/>
              <a:buChar char="•"/>
            </a:pPr>
            <a:endParaRPr lang="en-IE" dirty="0"/>
          </a:p>
          <a:p>
            <a:pPr marL="285750" lvl="0" indent="-285750">
              <a:buFont typeface="Arial" panose="020B0604020202020204" pitchFamily="34" charset="0"/>
              <a:buChar char="•"/>
            </a:pPr>
            <a:r>
              <a:rPr lang="en-IE" dirty="0"/>
              <a:t>By using a vertical slice for team members, all employees felt they could contribute</a:t>
            </a:r>
          </a:p>
          <a:p>
            <a:pPr marL="285750" lvl="0" indent="-285750">
              <a:buFont typeface="Arial" panose="020B0604020202020204" pitchFamily="34" charset="0"/>
              <a:buChar char="•"/>
            </a:pPr>
            <a:endParaRPr lang="en-IE" dirty="0"/>
          </a:p>
          <a:p>
            <a:pPr marL="285750" lvl="0" indent="-285750">
              <a:buFont typeface="Arial" panose="020B0604020202020204" pitchFamily="34" charset="0"/>
              <a:buChar char="•"/>
            </a:pPr>
            <a:r>
              <a:rPr lang="en-IE" dirty="0"/>
              <a:t>Using some ‘less agreeable’ employees, sometimes (but not always) changed their attitude, through a sense of inclusion</a:t>
            </a:r>
          </a:p>
          <a:p>
            <a:pPr marL="285750" lvl="0" indent="-285750">
              <a:buFont typeface="Arial" panose="020B0604020202020204" pitchFamily="34" charset="0"/>
              <a:buChar char="•"/>
            </a:pPr>
            <a:endParaRPr lang="en-IE" dirty="0"/>
          </a:p>
          <a:p>
            <a:pPr marL="285750" lvl="0" indent="-285750">
              <a:buFont typeface="Arial" panose="020B0604020202020204" pitchFamily="34" charset="0"/>
              <a:buChar char="•"/>
            </a:pPr>
            <a:r>
              <a:rPr lang="en-IE" dirty="0"/>
              <a:t>Some topics were very successfully completed and others with less success</a:t>
            </a:r>
          </a:p>
          <a:p>
            <a:pPr marL="285750" lvl="0" indent="-285750">
              <a:buFont typeface="Arial" panose="020B0604020202020204" pitchFamily="34" charset="0"/>
              <a:buChar char="•"/>
            </a:pPr>
            <a:endParaRPr lang="en-IE" dirty="0"/>
          </a:p>
          <a:p>
            <a:pPr marL="285750" lvl="0" indent="-285750">
              <a:buFont typeface="Arial" panose="020B0604020202020204" pitchFamily="34" charset="0"/>
              <a:buChar char="•"/>
            </a:pPr>
            <a:r>
              <a:rPr lang="en-IE" dirty="0"/>
              <a:t>The process eventually ran out of steam after a number of projects, but was re-ignited in 2011</a:t>
            </a:r>
          </a:p>
          <a:p>
            <a:pPr marL="285750" lvl="0" indent="-285750">
              <a:buFont typeface="Arial" panose="020B0604020202020204" pitchFamily="34" charset="0"/>
              <a:buChar char="•"/>
            </a:pPr>
            <a:endParaRPr lang="en-IE" dirty="0"/>
          </a:p>
          <a:p>
            <a:pPr marL="285750" lvl="0" indent="-285750">
              <a:buFont typeface="Arial" panose="020B0604020202020204" pitchFamily="34" charset="0"/>
              <a:buChar char="•"/>
            </a:pPr>
            <a:r>
              <a:rPr lang="en-IE" dirty="0"/>
              <a:t>The process was considered to be a very good success</a:t>
            </a:r>
          </a:p>
          <a:p>
            <a:pPr lvl="0"/>
            <a:endParaRPr lang="en-IE" dirty="0"/>
          </a:p>
          <a:p>
            <a:pPr marL="342900" lvl="0" indent="-342900">
              <a:buFont typeface="+mj-lt"/>
              <a:buAutoNum type="arabicPeriod"/>
            </a:pPr>
            <a:endParaRPr lang="en-IE" b="0" i="0" u="none" strike="noStrike" dirty="0">
              <a:solidFill>
                <a:srgbClr val="000000"/>
              </a:solidFill>
              <a:effectLst/>
              <a:latin typeface="Century Gothic" panose="020B0502020202020204" pitchFamily="34" charset="0"/>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331550" y="627919"/>
            <a:ext cx="7344816" cy="523220"/>
          </a:xfrm>
          <a:prstGeom prst="rect">
            <a:avLst/>
          </a:prstGeom>
          <a:noFill/>
        </p:spPr>
        <p:txBody>
          <a:bodyPr wrap="square" rtlCol="0">
            <a:spAutoFit/>
          </a:bodyPr>
          <a:lstStyle/>
          <a:p>
            <a:r>
              <a:rPr lang="en-IE" sz="2800" u="sng" dirty="0">
                <a:solidFill>
                  <a:schemeClr val="accent2">
                    <a:lumMod val="50000"/>
                  </a:schemeClr>
                </a:solidFill>
              </a:rPr>
              <a:t>Safety Improvement Rapid Action Teams</a:t>
            </a:r>
          </a:p>
        </p:txBody>
      </p:sp>
    </p:spTree>
    <p:extLst>
      <p:ext uri="{BB962C8B-B14F-4D97-AF65-F5344CB8AC3E}">
        <p14:creationId xmlns:p14="http://schemas.microsoft.com/office/powerpoint/2010/main" val="2360455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pic>
        <p:nvPicPr>
          <p:cNvPr id="5" name="Picture 4">
            <a:extLst>
              <a:ext uri="{FF2B5EF4-FFF2-40B4-BE49-F238E27FC236}">
                <a16:creationId xmlns:a16="http://schemas.microsoft.com/office/drawing/2014/main" id="{F0F235F4-6D34-4888-9D05-2FD897ED4CA5}"/>
              </a:ext>
            </a:extLst>
          </p:cNvPr>
          <p:cNvPicPr>
            <a:picLocks noChangeAspect="1"/>
          </p:cNvPicPr>
          <p:nvPr/>
        </p:nvPicPr>
        <p:blipFill>
          <a:blip r:embed="rId3"/>
          <a:stretch>
            <a:fillRect/>
          </a:stretch>
        </p:blipFill>
        <p:spPr>
          <a:xfrm>
            <a:off x="107505" y="652870"/>
            <a:ext cx="8980746" cy="5584442"/>
          </a:xfrm>
          <a:prstGeom prst="rect">
            <a:avLst/>
          </a:prstGeom>
        </p:spPr>
      </p:pic>
    </p:spTree>
    <p:extLst>
      <p:ext uri="{BB962C8B-B14F-4D97-AF65-F5344CB8AC3E}">
        <p14:creationId xmlns:p14="http://schemas.microsoft.com/office/powerpoint/2010/main" val="4054221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195736" y="2695732"/>
            <a:ext cx="5472608" cy="523220"/>
          </a:xfrm>
          <a:prstGeom prst="rect">
            <a:avLst/>
          </a:prstGeom>
          <a:noFill/>
        </p:spPr>
        <p:txBody>
          <a:bodyPr wrap="square" rtlCol="0">
            <a:spAutoFit/>
          </a:bodyPr>
          <a:lstStyle/>
          <a:p>
            <a:r>
              <a:rPr lang="en-IE" sz="2800" dirty="0">
                <a:solidFill>
                  <a:schemeClr val="accent2">
                    <a:lumMod val="50000"/>
                  </a:schemeClr>
                </a:solidFill>
              </a:rPr>
              <a:t>Drug and Alcohol Testing</a:t>
            </a:r>
          </a:p>
        </p:txBody>
      </p:sp>
    </p:spTree>
    <p:extLst>
      <p:ext uri="{BB962C8B-B14F-4D97-AF65-F5344CB8AC3E}">
        <p14:creationId xmlns:p14="http://schemas.microsoft.com/office/powerpoint/2010/main" val="941849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30554" y="651800"/>
            <a:ext cx="6264696" cy="523220"/>
          </a:xfrm>
          <a:prstGeom prst="rect">
            <a:avLst/>
          </a:prstGeom>
          <a:noFill/>
        </p:spPr>
        <p:txBody>
          <a:bodyPr wrap="square" rtlCol="0">
            <a:spAutoFit/>
          </a:bodyPr>
          <a:lstStyle/>
          <a:p>
            <a:r>
              <a:rPr lang="en-IE" sz="2800" u="sng" dirty="0">
                <a:solidFill>
                  <a:schemeClr val="accent2">
                    <a:lumMod val="50000"/>
                  </a:schemeClr>
                </a:solidFill>
              </a:rPr>
              <a:t>Drug and Alcohol Testing</a:t>
            </a:r>
          </a:p>
        </p:txBody>
      </p:sp>
      <p:pic>
        <p:nvPicPr>
          <p:cNvPr id="6" name="Picture 5">
            <a:extLst>
              <a:ext uri="{FF2B5EF4-FFF2-40B4-BE49-F238E27FC236}">
                <a16:creationId xmlns:a16="http://schemas.microsoft.com/office/drawing/2014/main" id="{B14B6A9E-8A9B-4B33-BBFF-E7382874A7E8}"/>
              </a:ext>
            </a:extLst>
          </p:cNvPr>
          <p:cNvPicPr>
            <a:picLocks noChangeAspect="1"/>
          </p:cNvPicPr>
          <p:nvPr/>
        </p:nvPicPr>
        <p:blipFill>
          <a:blip r:embed="rId3"/>
          <a:stretch>
            <a:fillRect/>
          </a:stretch>
        </p:blipFill>
        <p:spPr>
          <a:xfrm>
            <a:off x="3839172" y="1542477"/>
            <a:ext cx="4938138" cy="3298951"/>
          </a:xfrm>
          <a:prstGeom prst="rect">
            <a:avLst/>
          </a:prstGeom>
        </p:spPr>
      </p:pic>
      <p:pic>
        <p:nvPicPr>
          <p:cNvPr id="7" name="Picture 6">
            <a:extLst>
              <a:ext uri="{FF2B5EF4-FFF2-40B4-BE49-F238E27FC236}">
                <a16:creationId xmlns:a16="http://schemas.microsoft.com/office/drawing/2014/main" id="{FC2B3CD1-C350-41DD-BE09-DB6FA8F385F7}"/>
              </a:ext>
            </a:extLst>
          </p:cNvPr>
          <p:cNvPicPr>
            <a:picLocks noChangeAspect="1"/>
          </p:cNvPicPr>
          <p:nvPr/>
        </p:nvPicPr>
        <p:blipFill>
          <a:blip r:embed="rId4"/>
          <a:stretch>
            <a:fillRect/>
          </a:stretch>
        </p:blipFill>
        <p:spPr>
          <a:xfrm>
            <a:off x="194550" y="1568504"/>
            <a:ext cx="3168352" cy="3168352"/>
          </a:xfrm>
          <a:prstGeom prst="rect">
            <a:avLst/>
          </a:prstGeom>
        </p:spPr>
      </p:pic>
      <p:sp>
        <p:nvSpPr>
          <p:cNvPr id="8" name="TextBox 7">
            <a:extLst>
              <a:ext uri="{FF2B5EF4-FFF2-40B4-BE49-F238E27FC236}">
                <a16:creationId xmlns:a16="http://schemas.microsoft.com/office/drawing/2014/main" id="{C1ED5A39-DAFF-457F-BD15-0D383A92856F}"/>
              </a:ext>
            </a:extLst>
          </p:cNvPr>
          <p:cNvSpPr txBox="1"/>
          <p:nvPr/>
        </p:nvSpPr>
        <p:spPr>
          <a:xfrm>
            <a:off x="323528" y="5234912"/>
            <a:ext cx="8352928" cy="646331"/>
          </a:xfrm>
          <a:prstGeom prst="rect">
            <a:avLst/>
          </a:prstGeom>
          <a:noFill/>
        </p:spPr>
        <p:txBody>
          <a:bodyPr wrap="square" rtlCol="0">
            <a:spAutoFit/>
          </a:bodyPr>
          <a:lstStyle/>
          <a:p>
            <a:pPr algn="ctr"/>
            <a:r>
              <a:rPr lang="en-IE" dirty="0"/>
              <a:t>We wanted to ensure that nobody worked on site or operated large equipment with alcohol or drugs in their system</a:t>
            </a:r>
          </a:p>
        </p:txBody>
      </p:sp>
    </p:spTree>
    <p:extLst>
      <p:ext uri="{BB962C8B-B14F-4D97-AF65-F5344CB8AC3E}">
        <p14:creationId xmlns:p14="http://schemas.microsoft.com/office/powerpoint/2010/main" val="1525743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0" y="1616134"/>
            <a:ext cx="8820472" cy="5047536"/>
          </a:xfrm>
          <a:prstGeom prst="rect">
            <a:avLst/>
          </a:prstGeom>
          <a:noFill/>
        </p:spPr>
        <p:txBody>
          <a:bodyPr wrap="square" rtlCol="0">
            <a:spAutoFit/>
          </a:bodyPr>
          <a:lstStyle/>
          <a:p>
            <a:pPr marL="742950" lvl="1" indent="-285750">
              <a:buFont typeface="Arial" panose="020B0604020202020204" pitchFamily="34" charset="0"/>
              <a:buChar char="•"/>
            </a:pPr>
            <a:r>
              <a:rPr lang="en-IE" sz="1600" dirty="0"/>
              <a:t>An alcohol testing policy was introduced at Lisheen in 2009</a:t>
            </a:r>
          </a:p>
          <a:p>
            <a:pPr marL="742950" lvl="1" indent="-285750">
              <a:buFont typeface="Arial" panose="020B0604020202020204" pitchFamily="34" charset="0"/>
              <a:buChar char="•"/>
            </a:pPr>
            <a:endParaRPr lang="en-IE" sz="1600" dirty="0"/>
          </a:p>
          <a:p>
            <a:pPr marL="742950" lvl="1" indent="-285750">
              <a:buFont typeface="Arial" panose="020B0604020202020204" pitchFamily="34" charset="0"/>
              <a:buChar char="•"/>
            </a:pPr>
            <a:r>
              <a:rPr lang="en-IE" sz="1600" dirty="0"/>
              <a:t>The objective was to reduce the risk from people under the influence of alcohol</a:t>
            </a:r>
          </a:p>
          <a:p>
            <a:pPr marL="742950" lvl="1" indent="-285750">
              <a:buFont typeface="Arial" panose="020B0604020202020204" pitchFamily="34" charset="0"/>
              <a:buChar char="•"/>
            </a:pPr>
            <a:endParaRPr lang="en-IE" sz="1600" dirty="0"/>
          </a:p>
          <a:p>
            <a:pPr marL="742950" lvl="1" indent="-285750">
              <a:buFont typeface="Arial" panose="020B0604020202020204" pitchFamily="34" charset="0"/>
              <a:buChar char="•"/>
            </a:pPr>
            <a:r>
              <a:rPr lang="en-IE" sz="1600" dirty="0"/>
              <a:t>The programme was discussed and agreed with all staff and unions – initially there was resistance and significant engagement was necessary</a:t>
            </a:r>
          </a:p>
          <a:p>
            <a:pPr marL="742950" lvl="1" indent="-285750">
              <a:buFont typeface="Arial" panose="020B0604020202020204" pitchFamily="34" charset="0"/>
              <a:buChar char="•"/>
            </a:pPr>
            <a:endParaRPr lang="en-IE" sz="1600" dirty="0"/>
          </a:p>
          <a:p>
            <a:pPr marL="742950" lvl="1" indent="-285750">
              <a:buFont typeface="Arial" panose="020B0604020202020204" pitchFamily="34" charset="0"/>
              <a:buChar char="•"/>
            </a:pPr>
            <a:r>
              <a:rPr lang="en-IE" sz="1600" dirty="0"/>
              <a:t>A qualified person was hired to be present at random times at the entrance to the site, to carry out testing. (a retired Garda)</a:t>
            </a:r>
          </a:p>
          <a:p>
            <a:pPr marL="742950" lvl="1" indent="-285750">
              <a:buFont typeface="Arial" panose="020B0604020202020204" pitchFamily="34" charset="0"/>
              <a:buChar char="•"/>
            </a:pPr>
            <a:endParaRPr lang="en-IE" sz="1600" dirty="0"/>
          </a:p>
          <a:p>
            <a:pPr marL="742950" lvl="1" indent="-285750">
              <a:buFont typeface="Arial" panose="020B0604020202020204" pitchFamily="34" charset="0"/>
              <a:buChar char="•"/>
            </a:pPr>
            <a:r>
              <a:rPr lang="en-IE" sz="1600" dirty="0"/>
              <a:t>All personnel, including visitors required to draw a ball – 1 in 5 chance for testing</a:t>
            </a:r>
          </a:p>
          <a:p>
            <a:pPr marL="742950" lvl="1" indent="-285750">
              <a:buFont typeface="Arial" panose="020B0604020202020204" pitchFamily="34" charset="0"/>
              <a:buChar char="•"/>
            </a:pPr>
            <a:endParaRPr lang="en-IE" sz="1600" dirty="0"/>
          </a:p>
          <a:p>
            <a:pPr marL="742950" lvl="1" indent="-285750">
              <a:buFont typeface="Arial" panose="020B0604020202020204" pitchFamily="34" charset="0"/>
              <a:buChar char="•"/>
            </a:pPr>
            <a:r>
              <a:rPr lang="en-IE" sz="1600" dirty="0"/>
              <a:t>Very good success in early months – a small number of people identified, with low recidivism rates</a:t>
            </a:r>
          </a:p>
          <a:p>
            <a:pPr marL="742950" lvl="1" indent="-285750">
              <a:buFont typeface="Arial" panose="020B0604020202020204" pitchFamily="34" charset="0"/>
              <a:buChar char="•"/>
            </a:pPr>
            <a:endParaRPr lang="en-IE" sz="1600" dirty="0"/>
          </a:p>
          <a:p>
            <a:pPr marL="742950" lvl="1" indent="-285750">
              <a:buFont typeface="Arial" panose="020B0604020202020204" pitchFamily="34" charset="0"/>
              <a:buChar char="•"/>
            </a:pPr>
            <a:r>
              <a:rPr lang="en-IE" sz="1600" dirty="0"/>
              <a:t>Later changed to test all people entering the site at all times</a:t>
            </a:r>
          </a:p>
          <a:p>
            <a:pPr marL="742950" lvl="1" indent="-285750">
              <a:buFont typeface="Arial" panose="020B0604020202020204" pitchFamily="34" charset="0"/>
              <a:buChar char="•"/>
            </a:pPr>
            <a:endParaRPr lang="en-IE" sz="1600" dirty="0"/>
          </a:p>
          <a:p>
            <a:pPr marL="742950" lvl="1" indent="-285750">
              <a:buFont typeface="Arial" panose="020B0604020202020204" pitchFamily="34" charset="0"/>
              <a:buChar char="•"/>
            </a:pPr>
            <a:r>
              <a:rPr lang="en-IE" sz="1600" dirty="0"/>
              <a:t>Managers and Supervisors trained in understanding of blood alcohol levels and discussion with offenders</a:t>
            </a:r>
          </a:p>
          <a:p>
            <a:endParaRPr lang="en-IE" b="0" i="0" u="none" strike="noStrike" dirty="0">
              <a:solidFill>
                <a:srgbClr val="000000"/>
              </a:solidFill>
              <a:effectLst/>
              <a:latin typeface="Century Gothic" panose="020B0502020202020204" pitchFamily="34" charset="0"/>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51520" y="980728"/>
            <a:ext cx="6264696" cy="523220"/>
          </a:xfrm>
          <a:prstGeom prst="rect">
            <a:avLst/>
          </a:prstGeom>
          <a:noFill/>
        </p:spPr>
        <p:txBody>
          <a:bodyPr wrap="square" rtlCol="0">
            <a:spAutoFit/>
          </a:bodyPr>
          <a:lstStyle/>
          <a:p>
            <a:r>
              <a:rPr lang="en-IE" sz="2800" u="sng" dirty="0">
                <a:solidFill>
                  <a:schemeClr val="accent2">
                    <a:lumMod val="50000"/>
                  </a:schemeClr>
                </a:solidFill>
              </a:rPr>
              <a:t>Drug and Alcohol Testing</a:t>
            </a:r>
          </a:p>
        </p:txBody>
      </p:sp>
    </p:spTree>
    <p:extLst>
      <p:ext uri="{BB962C8B-B14F-4D97-AF65-F5344CB8AC3E}">
        <p14:creationId xmlns:p14="http://schemas.microsoft.com/office/powerpoint/2010/main" val="3817915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258660" y="1628800"/>
            <a:ext cx="8496944" cy="5047536"/>
          </a:xfrm>
          <a:prstGeom prst="rect">
            <a:avLst/>
          </a:prstGeom>
          <a:noFill/>
        </p:spPr>
        <p:txBody>
          <a:bodyPr wrap="square" rtlCol="0">
            <a:spAutoFit/>
          </a:bodyPr>
          <a:lstStyle/>
          <a:p>
            <a:pPr lvl="1"/>
            <a:r>
              <a:rPr lang="en-IE" sz="1600" dirty="0"/>
              <a:t>The system was as follows, based on a </a:t>
            </a:r>
            <a:r>
              <a:rPr lang="en-IE" sz="1600" b="1" dirty="0"/>
              <a:t>legal alcohol limit of 0.8mg/l</a:t>
            </a:r>
            <a:r>
              <a:rPr lang="en-IE" sz="1600" dirty="0"/>
              <a:t>:</a:t>
            </a:r>
          </a:p>
          <a:p>
            <a:pPr lvl="1"/>
            <a:endParaRPr lang="en-IE" sz="1600" dirty="0"/>
          </a:p>
          <a:p>
            <a:pPr lvl="1"/>
            <a:r>
              <a:rPr lang="en-IE" sz="1600" b="1" dirty="0"/>
              <a:t>0.0 </a:t>
            </a:r>
            <a:r>
              <a:rPr lang="en-IE" sz="1600" dirty="0"/>
              <a:t>– Pass</a:t>
            </a:r>
          </a:p>
          <a:p>
            <a:pPr lvl="1"/>
            <a:endParaRPr lang="en-IE" sz="1600" dirty="0"/>
          </a:p>
          <a:p>
            <a:pPr lvl="1"/>
            <a:r>
              <a:rPr lang="en-IE" sz="1600" b="1" dirty="0"/>
              <a:t>0.0 – 0.2 mg/l </a:t>
            </a:r>
            <a:r>
              <a:rPr lang="en-IE" sz="1600" dirty="0"/>
              <a:t>– Stop, wait in carpark and return in one hour and re-check</a:t>
            </a:r>
          </a:p>
          <a:p>
            <a:pPr lvl="1"/>
            <a:endParaRPr lang="en-IE" sz="1600" dirty="0"/>
          </a:p>
          <a:p>
            <a:pPr lvl="1"/>
            <a:r>
              <a:rPr lang="en-IE" sz="1600" b="1" dirty="0"/>
              <a:t>0.2 – 0.5 mg/l </a:t>
            </a:r>
            <a:r>
              <a:rPr lang="en-IE" sz="1600" dirty="0"/>
              <a:t>– go home, return tomorrow, start with a discussion with supervisor</a:t>
            </a:r>
          </a:p>
          <a:p>
            <a:pPr lvl="1"/>
            <a:endParaRPr lang="en-IE" sz="1600" dirty="0"/>
          </a:p>
          <a:p>
            <a:pPr lvl="1"/>
            <a:r>
              <a:rPr lang="en-IE" sz="1600" b="1" dirty="0"/>
              <a:t>&gt;0.5mg/l </a:t>
            </a:r>
            <a:r>
              <a:rPr lang="en-IE" sz="1600" dirty="0"/>
              <a:t>– taxi arranged to take home, return tomorrow, start with a discussion</a:t>
            </a:r>
          </a:p>
          <a:p>
            <a:pPr lvl="1"/>
            <a:endParaRPr lang="en-IE" sz="1600" dirty="0"/>
          </a:p>
          <a:p>
            <a:pPr lvl="1"/>
            <a:r>
              <a:rPr lang="en-IE" sz="1600" dirty="0"/>
              <a:t>Repeat offenders managed as required</a:t>
            </a:r>
          </a:p>
          <a:p>
            <a:pPr lvl="1"/>
            <a:endParaRPr lang="en-IE" sz="1600" dirty="0"/>
          </a:p>
          <a:p>
            <a:pPr lvl="1"/>
            <a:r>
              <a:rPr lang="en-IE" sz="1600" dirty="0"/>
              <a:t>Changed to test all people entering the site</a:t>
            </a:r>
          </a:p>
          <a:p>
            <a:pPr lvl="1"/>
            <a:endParaRPr lang="en-IE" sz="1600" dirty="0"/>
          </a:p>
          <a:p>
            <a:pPr lvl="1"/>
            <a:r>
              <a:rPr lang="en-IE" sz="1600" dirty="0"/>
              <a:t>Managers and Supervisors trained in understanding of blood alcohol and discussion</a:t>
            </a:r>
          </a:p>
          <a:p>
            <a:pPr lvl="1"/>
            <a:endParaRPr lang="en-IE" sz="1600" dirty="0"/>
          </a:p>
          <a:p>
            <a:pPr lvl="1"/>
            <a:r>
              <a:rPr lang="en-IE" sz="1600" dirty="0"/>
              <a:t>All contractors informed, but initially the compliance level was not as effective as the employees. </a:t>
            </a:r>
          </a:p>
          <a:p>
            <a:endParaRPr lang="en-IE" b="0" i="0" u="none" strike="noStrike" dirty="0">
              <a:solidFill>
                <a:srgbClr val="000000"/>
              </a:solidFill>
              <a:effectLst/>
              <a:latin typeface="Century Gothic" panose="020B0502020202020204" pitchFamily="34" charset="0"/>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51520" y="980728"/>
            <a:ext cx="6264696" cy="523220"/>
          </a:xfrm>
          <a:prstGeom prst="rect">
            <a:avLst/>
          </a:prstGeom>
          <a:noFill/>
        </p:spPr>
        <p:txBody>
          <a:bodyPr wrap="square" rtlCol="0">
            <a:spAutoFit/>
          </a:bodyPr>
          <a:lstStyle/>
          <a:p>
            <a:r>
              <a:rPr lang="en-IE" sz="2800" u="sng" dirty="0">
                <a:solidFill>
                  <a:schemeClr val="accent2">
                    <a:lumMod val="50000"/>
                  </a:schemeClr>
                </a:solidFill>
              </a:rPr>
              <a:t>Drug and Alcohol Testing</a:t>
            </a:r>
          </a:p>
        </p:txBody>
      </p:sp>
    </p:spTree>
    <p:extLst>
      <p:ext uri="{BB962C8B-B14F-4D97-AF65-F5344CB8AC3E}">
        <p14:creationId xmlns:p14="http://schemas.microsoft.com/office/powerpoint/2010/main" val="1442874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5" name="TextBox 4">
            <a:extLst>
              <a:ext uri="{FF2B5EF4-FFF2-40B4-BE49-F238E27FC236}">
                <a16:creationId xmlns:a16="http://schemas.microsoft.com/office/drawing/2014/main" id="{296ADB8A-01E1-44B1-86AD-264D84532C6D}"/>
              </a:ext>
            </a:extLst>
          </p:cNvPr>
          <p:cNvSpPr txBox="1"/>
          <p:nvPr/>
        </p:nvSpPr>
        <p:spPr>
          <a:xfrm>
            <a:off x="323528" y="351259"/>
            <a:ext cx="8432076"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10" name="TextBox 9">
            <a:extLst>
              <a:ext uri="{FF2B5EF4-FFF2-40B4-BE49-F238E27FC236}">
                <a16:creationId xmlns:a16="http://schemas.microsoft.com/office/drawing/2014/main" id="{46B679FB-6E22-4FE2-96FE-D6D2532C0091}"/>
              </a:ext>
            </a:extLst>
          </p:cNvPr>
          <p:cNvSpPr txBox="1"/>
          <p:nvPr/>
        </p:nvSpPr>
        <p:spPr>
          <a:xfrm>
            <a:off x="323528" y="6474822"/>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pic>
        <p:nvPicPr>
          <p:cNvPr id="4" name="Picture 3">
            <a:extLst>
              <a:ext uri="{FF2B5EF4-FFF2-40B4-BE49-F238E27FC236}">
                <a16:creationId xmlns:a16="http://schemas.microsoft.com/office/drawing/2014/main" id="{29509E11-528B-4CDA-9A39-C78CAEC009EA}"/>
              </a:ext>
            </a:extLst>
          </p:cNvPr>
          <p:cNvPicPr>
            <a:picLocks noChangeAspect="1"/>
          </p:cNvPicPr>
          <p:nvPr/>
        </p:nvPicPr>
        <p:blipFill>
          <a:blip r:embed="rId3"/>
          <a:stretch>
            <a:fillRect/>
          </a:stretch>
        </p:blipFill>
        <p:spPr>
          <a:xfrm>
            <a:off x="382830" y="962125"/>
            <a:ext cx="8313472" cy="5544616"/>
          </a:xfrm>
          <a:prstGeom prst="rect">
            <a:avLst/>
          </a:prstGeom>
        </p:spPr>
      </p:pic>
    </p:spTree>
    <p:extLst>
      <p:ext uri="{BB962C8B-B14F-4D97-AF65-F5344CB8AC3E}">
        <p14:creationId xmlns:p14="http://schemas.microsoft.com/office/powerpoint/2010/main" val="531577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258660" y="1628800"/>
            <a:ext cx="8496944" cy="2554545"/>
          </a:xfrm>
          <a:prstGeom prst="rect">
            <a:avLst/>
          </a:prstGeom>
          <a:noFill/>
        </p:spPr>
        <p:txBody>
          <a:bodyPr wrap="square" rtlCol="0">
            <a:spAutoFit/>
          </a:bodyPr>
          <a:lstStyle/>
          <a:p>
            <a:pPr lvl="1"/>
            <a:r>
              <a:rPr lang="en-IE" sz="1600" dirty="0"/>
              <a:t>The alcohol testing system was extended to drug testing in 2014, but due to technical issues associated with the actual drug tests and their results, this part of the programme was never fully operational.</a:t>
            </a:r>
          </a:p>
          <a:p>
            <a:pPr lvl="1"/>
            <a:endParaRPr lang="en-IE" sz="1600" dirty="0"/>
          </a:p>
          <a:p>
            <a:pPr lvl="1"/>
            <a:r>
              <a:rPr lang="en-IE" sz="1600" dirty="0"/>
              <a:t>However, employees knew that they could be randomly tested for drugs from 2014 onwards. If time had allowed, this would have been implemented.</a:t>
            </a:r>
          </a:p>
          <a:p>
            <a:pPr lvl="1"/>
            <a:endParaRPr lang="en-IE" sz="1600" dirty="0"/>
          </a:p>
          <a:p>
            <a:pPr lvl="1"/>
            <a:r>
              <a:rPr lang="en-IE" sz="1600" dirty="0"/>
              <a:t>Without a doubt the alcohol testing was a huge success </a:t>
            </a:r>
          </a:p>
          <a:p>
            <a:pPr lvl="1"/>
            <a:endParaRPr lang="en-IE" sz="1600" b="0" i="0" u="none" strike="noStrike" dirty="0">
              <a:solidFill>
                <a:srgbClr val="000000"/>
              </a:solidFill>
              <a:effectLst/>
              <a:latin typeface="Century Gothic" panose="020B0502020202020204" pitchFamily="34" charset="0"/>
            </a:endParaRPr>
          </a:p>
          <a:p>
            <a:pPr lvl="1"/>
            <a:endParaRPr lang="en-IE" sz="1600" b="0" i="0" u="none" strike="noStrike" dirty="0">
              <a:solidFill>
                <a:srgbClr val="000000"/>
              </a:solidFill>
              <a:effectLst/>
              <a:latin typeface="Century Gothic" panose="020B0502020202020204" pitchFamily="34" charset="0"/>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51520" y="980728"/>
            <a:ext cx="6264696" cy="523220"/>
          </a:xfrm>
          <a:prstGeom prst="rect">
            <a:avLst/>
          </a:prstGeom>
          <a:noFill/>
        </p:spPr>
        <p:txBody>
          <a:bodyPr wrap="square" rtlCol="0">
            <a:spAutoFit/>
          </a:bodyPr>
          <a:lstStyle/>
          <a:p>
            <a:r>
              <a:rPr lang="en-IE" sz="2800" u="sng" dirty="0">
                <a:solidFill>
                  <a:schemeClr val="accent2">
                    <a:lumMod val="50000"/>
                  </a:schemeClr>
                </a:solidFill>
              </a:rPr>
              <a:t>Drug and Alcohol Testing</a:t>
            </a:r>
          </a:p>
        </p:txBody>
      </p:sp>
    </p:spTree>
    <p:extLst>
      <p:ext uri="{BB962C8B-B14F-4D97-AF65-F5344CB8AC3E}">
        <p14:creationId xmlns:p14="http://schemas.microsoft.com/office/powerpoint/2010/main" val="1705268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pic>
        <p:nvPicPr>
          <p:cNvPr id="5" name="Picture 4">
            <a:extLst>
              <a:ext uri="{FF2B5EF4-FFF2-40B4-BE49-F238E27FC236}">
                <a16:creationId xmlns:a16="http://schemas.microsoft.com/office/drawing/2014/main" id="{81AACB59-C385-436D-A372-0C330EFF9043}"/>
              </a:ext>
            </a:extLst>
          </p:cNvPr>
          <p:cNvPicPr>
            <a:picLocks noChangeAspect="1"/>
          </p:cNvPicPr>
          <p:nvPr/>
        </p:nvPicPr>
        <p:blipFill>
          <a:blip r:embed="rId3"/>
          <a:stretch>
            <a:fillRect/>
          </a:stretch>
        </p:blipFill>
        <p:spPr>
          <a:xfrm>
            <a:off x="935596" y="1052736"/>
            <a:ext cx="7452828" cy="4968552"/>
          </a:xfrm>
          <a:prstGeom prst="rect">
            <a:avLst/>
          </a:prstGeom>
        </p:spPr>
      </p:pic>
    </p:spTree>
    <p:extLst>
      <p:ext uri="{BB962C8B-B14F-4D97-AF65-F5344CB8AC3E}">
        <p14:creationId xmlns:p14="http://schemas.microsoft.com/office/powerpoint/2010/main" val="3072785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195736" y="2707162"/>
            <a:ext cx="5472608" cy="523220"/>
          </a:xfrm>
          <a:prstGeom prst="rect">
            <a:avLst/>
          </a:prstGeom>
          <a:noFill/>
        </p:spPr>
        <p:txBody>
          <a:bodyPr wrap="square" rtlCol="0">
            <a:spAutoFit/>
          </a:bodyPr>
          <a:lstStyle/>
          <a:p>
            <a:r>
              <a:rPr lang="en-IE" sz="2800" dirty="0">
                <a:solidFill>
                  <a:schemeClr val="accent2">
                    <a:lumMod val="50000"/>
                  </a:schemeClr>
                </a:solidFill>
              </a:rPr>
              <a:t>Behaviour Based Systems</a:t>
            </a:r>
          </a:p>
        </p:txBody>
      </p:sp>
    </p:spTree>
    <p:extLst>
      <p:ext uri="{BB962C8B-B14F-4D97-AF65-F5344CB8AC3E}">
        <p14:creationId xmlns:p14="http://schemas.microsoft.com/office/powerpoint/2010/main" val="1909013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225960" y="1268179"/>
            <a:ext cx="8496944" cy="6574107"/>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IE" sz="1600" dirty="0">
                <a:solidFill>
                  <a:prstClr val="black"/>
                </a:solidFill>
                <a:cs typeface="Arial" panose="020B0604020202020204" pitchFamily="34" charset="0"/>
              </a:rPr>
              <a:t>As Mine closure approached Management recognised that employee morale and focus may be an issue.</a:t>
            </a:r>
          </a:p>
          <a:p>
            <a:pPr marL="342900" lvl="0" indent="-342900">
              <a:spcBef>
                <a:spcPct val="20000"/>
              </a:spcBef>
              <a:buFont typeface="Arial" panose="020B0604020202020204" pitchFamily="34" charset="0"/>
              <a:buChar char="•"/>
            </a:pPr>
            <a:endParaRPr lang="en-IE" sz="1600" dirty="0">
              <a:solidFill>
                <a:prstClr val="black"/>
              </a:solidFill>
              <a:cs typeface="Arial" panose="020B0604020202020204" pitchFamily="34" charset="0"/>
            </a:endParaRPr>
          </a:p>
          <a:p>
            <a:pPr marL="342900" lvl="0" indent="-342900">
              <a:spcBef>
                <a:spcPct val="20000"/>
              </a:spcBef>
              <a:buFont typeface="Arial" panose="020B0604020202020204" pitchFamily="34" charset="0"/>
              <a:buChar char="•"/>
            </a:pPr>
            <a:r>
              <a:rPr lang="en-IE" sz="1600" dirty="0">
                <a:solidFill>
                  <a:prstClr val="black"/>
                </a:solidFill>
                <a:cs typeface="Arial" panose="020B0604020202020204" pitchFamily="34" charset="0"/>
              </a:rPr>
              <a:t>A climate survey was used to identify areas of concern.</a:t>
            </a:r>
          </a:p>
          <a:p>
            <a:pPr marL="342900" lvl="0" indent="-342900">
              <a:spcBef>
                <a:spcPct val="20000"/>
              </a:spcBef>
              <a:buFont typeface="Arial" panose="020B0604020202020204" pitchFamily="34" charset="0"/>
              <a:buChar char="•"/>
            </a:pPr>
            <a:endParaRPr lang="en-IE" sz="1600" dirty="0">
              <a:solidFill>
                <a:prstClr val="black"/>
              </a:solidFill>
              <a:cs typeface="Arial" panose="020B0604020202020204" pitchFamily="34" charset="0"/>
            </a:endParaRPr>
          </a:p>
          <a:p>
            <a:pPr marL="342900" lvl="0" indent="-342900">
              <a:spcBef>
                <a:spcPct val="20000"/>
              </a:spcBef>
              <a:buFont typeface="Arial" panose="020B0604020202020204" pitchFamily="34" charset="0"/>
              <a:buChar char="•"/>
            </a:pPr>
            <a:r>
              <a:rPr lang="en-IE" sz="1600" dirty="0">
                <a:solidFill>
                  <a:prstClr val="black"/>
                </a:solidFill>
                <a:cs typeface="Arial" panose="020B0604020202020204" pitchFamily="34" charset="0"/>
              </a:rPr>
              <a:t>A bespoke programme was developed by Lisheen staff (Production and Safety professionals).</a:t>
            </a:r>
          </a:p>
          <a:p>
            <a:pPr marL="342900" lvl="0" indent="-342900">
              <a:spcBef>
                <a:spcPct val="20000"/>
              </a:spcBef>
              <a:buFont typeface="Arial" panose="020B0604020202020204" pitchFamily="34" charset="0"/>
              <a:buChar char="•"/>
            </a:pPr>
            <a:endParaRPr lang="en-IE" sz="1600" dirty="0">
              <a:solidFill>
                <a:prstClr val="black"/>
              </a:solidFill>
              <a:cs typeface="Arial" panose="020B0604020202020204" pitchFamily="34" charset="0"/>
            </a:endParaRPr>
          </a:p>
          <a:p>
            <a:pPr marL="342900" lvl="0" indent="-342900">
              <a:spcBef>
                <a:spcPct val="20000"/>
              </a:spcBef>
              <a:buFont typeface="Arial" panose="020B0604020202020204" pitchFamily="34" charset="0"/>
              <a:buChar char="•"/>
            </a:pPr>
            <a:r>
              <a:rPr lang="en-IE" sz="1600" dirty="0">
                <a:solidFill>
                  <a:prstClr val="black"/>
                </a:solidFill>
                <a:cs typeface="Arial" panose="020B0604020202020204" pitchFamily="34" charset="0"/>
              </a:rPr>
              <a:t>The programme called ‘Keys to Safety’ or KTS. </a:t>
            </a:r>
          </a:p>
          <a:p>
            <a:pPr marL="342900" lvl="0" indent="-342900">
              <a:spcBef>
                <a:spcPct val="20000"/>
              </a:spcBef>
              <a:buFont typeface="Arial" panose="020B0604020202020204" pitchFamily="34" charset="0"/>
              <a:buChar char="•"/>
            </a:pPr>
            <a:endParaRPr lang="en-IE" sz="1600" dirty="0">
              <a:solidFill>
                <a:prstClr val="black"/>
              </a:solidFill>
              <a:cs typeface="Arial" panose="020B0604020202020204" pitchFamily="34" charset="0"/>
            </a:endParaRPr>
          </a:p>
          <a:p>
            <a:pPr marL="342900" lvl="0" indent="-342900">
              <a:spcBef>
                <a:spcPct val="20000"/>
              </a:spcBef>
              <a:buFont typeface="Arial" panose="020B0604020202020204" pitchFamily="34" charset="0"/>
              <a:buChar char="•"/>
            </a:pPr>
            <a:r>
              <a:rPr lang="en-IE" sz="1600" dirty="0">
                <a:solidFill>
                  <a:prstClr val="black"/>
                </a:solidFill>
                <a:cs typeface="Arial" panose="020B0604020202020204" pitchFamily="34" charset="0"/>
              </a:rPr>
              <a:t>KTS included a refresher on risk assessment and controls but focused on behaviour:</a:t>
            </a:r>
          </a:p>
          <a:p>
            <a:pPr marL="742950" lvl="1" indent="-285750">
              <a:spcBef>
                <a:spcPct val="20000"/>
              </a:spcBef>
              <a:buFont typeface="Arial" panose="020B0604020202020204" pitchFamily="34" charset="0"/>
              <a:buChar char="–"/>
            </a:pPr>
            <a:r>
              <a:rPr lang="en-IE" sz="1600" dirty="0">
                <a:solidFill>
                  <a:prstClr val="black"/>
                </a:solidFill>
                <a:cs typeface="Arial" panose="020B0604020202020204" pitchFamily="34" charset="0"/>
              </a:rPr>
              <a:t>Human cause of Errors (Slip / Lapse) – brain function.</a:t>
            </a:r>
          </a:p>
          <a:p>
            <a:pPr marL="742950" lvl="1" indent="-285750">
              <a:spcBef>
                <a:spcPct val="20000"/>
              </a:spcBef>
              <a:buFont typeface="Arial" panose="020B0604020202020204" pitchFamily="34" charset="0"/>
              <a:buChar char="–"/>
            </a:pPr>
            <a:r>
              <a:rPr lang="en-IE" sz="1600" dirty="0">
                <a:solidFill>
                  <a:prstClr val="black"/>
                </a:solidFill>
                <a:cs typeface="Arial" panose="020B0604020202020204" pitchFamily="34" charset="0"/>
              </a:rPr>
              <a:t>Decision making in the workplace.</a:t>
            </a:r>
          </a:p>
          <a:p>
            <a:pPr marL="742950" lvl="1" indent="-285750">
              <a:spcBef>
                <a:spcPct val="20000"/>
              </a:spcBef>
              <a:buFont typeface="Arial" panose="020B0604020202020204" pitchFamily="34" charset="0"/>
              <a:buChar char="–"/>
            </a:pPr>
            <a:r>
              <a:rPr lang="en-IE" sz="1600" dirty="0">
                <a:solidFill>
                  <a:prstClr val="black"/>
                </a:solidFill>
                <a:cs typeface="Arial" panose="020B0604020202020204" pitchFamily="34" charset="0"/>
              </a:rPr>
              <a:t>Reasons for working safely (not just compliance). Key 3</a:t>
            </a:r>
          </a:p>
          <a:p>
            <a:endParaRPr lang="en-IE" sz="1600" b="0" i="0" u="none" strike="noStrike" dirty="0">
              <a:solidFill>
                <a:srgbClr val="000000"/>
              </a:solidFill>
              <a:effectLst/>
            </a:endParaRPr>
          </a:p>
          <a:p>
            <a:endParaRPr lang="en-IE" sz="1600" b="0" i="0" u="none" strike="noStrike" dirty="0">
              <a:solidFill>
                <a:srgbClr val="000000"/>
              </a:solidFill>
              <a:effectLst/>
            </a:endParaRPr>
          </a:p>
          <a:p>
            <a:pPr marL="285750" indent="-285750">
              <a:buFont typeface="Arial" panose="020B0604020202020204" pitchFamily="34" charset="0"/>
              <a:buChar char="•"/>
            </a:pPr>
            <a:r>
              <a:rPr lang="en-IE" sz="1600" dirty="0">
                <a:solidFill>
                  <a:srgbClr val="000000"/>
                </a:solidFill>
              </a:rPr>
              <a:t>ZIP - Zero Incidence Protocol – Senior and Middle Management trained</a:t>
            </a:r>
          </a:p>
          <a:p>
            <a:pPr marL="285750" indent="-285750">
              <a:buFont typeface="Arial" panose="020B0604020202020204" pitchFamily="34" charset="0"/>
              <a:buChar char="•"/>
            </a:pPr>
            <a:endParaRPr lang="en-IE" sz="1600" b="0" i="0" u="none" strike="noStrike" dirty="0">
              <a:solidFill>
                <a:srgbClr val="000000"/>
              </a:solidFill>
              <a:effectLst/>
            </a:endParaRPr>
          </a:p>
          <a:p>
            <a:endParaRPr lang="en-IE" sz="1600" dirty="0">
              <a:solidFill>
                <a:srgbClr val="000000"/>
              </a:solidFill>
            </a:endParaRPr>
          </a:p>
          <a:p>
            <a:endParaRPr lang="en-IE" sz="1600" b="0" i="0" u="none" strike="noStrike" dirty="0">
              <a:solidFill>
                <a:srgbClr val="000000"/>
              </a:solidFill>
              <a:effectLst/>
            </a:endParaRPr>
          </a:p>
          <a:p>
            <a:endParaRPr lang="en-IE" sz="1600" dirty="0">
              <a:solidFill>
                <a:srgbClr val="000000"/>
              </a:solidFill>
            </a:endParaRPr>
          </a:p>
          <a:p>
            <a:endParaRPr lang="en-IE" b="0" i="0" u="none" strike="noStrike" dirty="0">
              <a:solidFill>
                <a:srgbClr val="000000"/>
              </a:solidFill>
              <a:effectLst/>
              <a:latin typeface="Century Gothic" panose="020B0502020202020204" pitchFamily="34" charset="0"/>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25960" y="620688"/>
            <a:ext cx="6264696" cy="523220"/>
          </a:xfrm>
          <a:prstGeom prst="rect">
            <a:avLst/>
          </a:prstGeom>
          <a:noFill/>
        </p:spPr>
        <p:txBody>
          <a:bodyPr wrap="square" rtlCol="0">
            <a:spAutoFit/>
          </a:bodyPr>
          <a:lstStyle/>
          <a:p>
            <a:r>
              <a:rPr lang="en-IE" sz="2800" u="sng" dirty="0">
                <a:solidFill>
                  <a:schemeClr val="accent2">
                    <a:lumMod val="50000"/>
                  </a:schemeClr>
                </a:solidFill>
              </a:rPr>
              <a:t>Behaviour Based Systems</a:t>
            </a:r>
          </a:p>
        </p:txBody>
      </p:sp>
    </p:spTree>
    <p:extLst>
      <p:ext uri="{BB962C8B-B14F-4D97-AF65-F5344CB8AC3E}">
        <p14:creationId xmlns:p14="http://schemas.microsoft.com/office/powerpoint/2010/main" val="1257172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683568" y="647130"/>
            <a:ext cx="8208912" cy="523220"/>
          </a:xfrm>
          <a:prstGeom prst="rect">
            <a:avLst/>
          </a:prstGeom>
          <a:noFill/>
        </p:spPr>
        <p:txBody>
          <a:bodyPr wrap="square" rtlCol="0">
            <a:spAutoFit/>
          </a:bodyPr>
          <a:lstStyle/>
          <a:p>
            <a:r>
              <a:rPr lang="en-IE" sz="2800" u="sng" dirty="0">
                <a:solidFill>
                  <a:schemeClr val="accent2">
                    <a:lumMod val="50000"/>
                  </a:schemeClr>
                </a:solidFill>
              </a:rPr>
              <a:t>Safety Improvement Graph – Lisheen Mine</a:t>
            </a:r>
          </a:p>
        </p:txBody>
      </p:sp>
      <p:pic>
        <p:nvPicPr>
          <p:cNvPr id="5" name="Picture 4">
            <a:extLst>
              <a:ext uri="{FF2B5EF4-FFF2-40B4-BE49-F238E27FC236}">
                <a16:creationId xmlns:a16="http://schemas.microsoft.com/office/drawing/2014/main" id="{B1D6D8FF-2B2B-4E0F-B3E8-450B2174CBE3}"/>
              </a:ext>
            </a:extLst>
          </p:cNvPr>
          <p:cNvPicPr>
            <a:picLocks noChangeAspect="1"/>
          </p:cNvPicPr>
          <p:nvPr/>
        </p:nvPicPr>
        <p:blipFill>
          <a:blip r:embed="rId3"/>
          <a:stretch>
            <a:fillRect/>
          </a:stretch>
        </p:blipFill>
        <p:spPr>
          <a:xfrm>
            <a:off x="1114882" y="1736502"/>
            <a:ext cx="6925656" cy="4627265"/>
          </a:xfrm>
          <a:prstGeom prst="rect">
            <a:avLst/>
          </a:prstGeom>
        </p:spPr>
      </p:pic>
      <p:sp>
        <p:nvSpPr>
          <p:cNvPr id="6" name="TextBox 5">
            <a:extLst>
              <a:ext uri="{FF2B5EF4-FFF2-40B4-BE49-F238E27FC236}">
                <a16:creationId xmlns:a16="http://schemas.microsoft.com/office/drawing/2014/main" id="{915A9554-2F19-49B4-BDCD-9A5DAF96F5BB}"/>
              </a:ext>
            </a:extLst>
          </p:cNvPr>
          <p:cNvSpPr txBox="1"/>
          <p:nvPr/>
        </p:nvSpPr>
        <p:spPr>
          <a:xfrm>
            <a:off x="1109172" y="1268760"/>
            <a:ext cx="6925656" cy="369332"/>
          </a:xfrm>
          <a:prstGeom prst="rect">
            <a:avLst/>
          </a:prstGeom>
          <a:noFill/>
        </p:spPr>
        <p:txBody>
          <a:bodyPr wrap="square" rtlCol="0">
            <a:spAutoFit/>
          </a:bodyPr>
          <a:lstStyle/>
          <a:p>
            <a:r>
              <a:rPr lang="en-IE" dirty="0"/>
              <a:t>Total Injury Frequency Rate</a:t>
            </a:r>
          </a:p>
        </p:txBody>
      </p:sp>
      <p:sp>
        <p:nvSpPr>
          <p:cNvPr id="7" name="TextBox 6">
            <a:extLst>
              <a:ext uri="{FF2B5EF4-FFF2-40B4-BE49-F238E27FC236}">
                <a16:creationId xmlns:a16="http://schemas.microsoft.com/office/drawing/2014/main" id="{57FAA216-01F8-4226-90BD-75FB3B8D2E28}"/>
              </a:ext>
            </a:extLst>
          </p:cNvPr>
          <p:cNvSpPr txBox="1"/>
          <p:nvPr/>
        </p:nvSpPr>
        <p:spPr>
          <a:xfrm>
            <a:off x="7243436" y="4437112"/>
            <a:ext cx="1900564" cy="369332"/>
          </a:xfrm>
          <a:prstGeom prst="rect">
            <a:avLst/>
          </a:prstGeom>
          <a:noFill/>
        </p:spPr>
        <p:txBody>
          <a:bodyPr wrap="square" rtlCol="0">
            <a:spAutoFit/>
          </a:bodyPr>
          <a:lstStyle/>
          <a:p>
            <a:r>
              <a:rPr lang="en-IE" b="1" dirty="0">
                <a:solidFill>
                  <a:srgbClr val="FF0000"/>
                </a:solidFill>
              </a:rPr>
              <a:t>Safety Plateau</a:t>
            </a:r>
          </a:p>
        </p:txBody>
      </p:sp>
      <p:cxnSp>
        <p:nvCxnSpPr>
          <p:cNvPr id="9" name="Straight Arrow Connector 8">
            <a:extLst>
              <a:ext uri="{FF2B5EF4-FFF2-40B4-BE49-F238E27FC236}">
                <a16:creationId xmlns:a16="http://schemas.microsoft.com/office/drawing/2014/main" id="{F1107371-4433-4F36-9091-82B88223854C}"/>
              </a:ext>
            </a:extLst>
          </p:cNvPr>
          <p:cNvCxnSpPr/>
          <p:nvPr/>
        </p:nvCxnSpPr>
        <p:spPr>
          <a:xfrm flipH="1">
            <a:off x="6804248" y="4653136"/>
            <a:ext cx="439188" cy="28803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399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3131840" y="2707152"/>
            <a:ext cx="5472608" cy="523220"/>
          </a:xfrm>
          <a:prstGeom prst="rect">
            <a:avLst/>
          </a:prstGeom>
          <a:noFill/>
        </p:spPr>
        <p:txBody>
          <a:bodyPr wrap="square" rtlCol="0">
            <a:spAutoFit/>
          </a:bodyPr>
          <a:lstStyle/>
          <a:p>
            <a:r>
              <a:rPr lang="en-IE" sz="2800" dirty="0">
                <a:solidFill>
                  <a:schemeClr val="accent2">
                    <a:lumMod val="50000"/>
                  </a:schemeClr>
                </a:solidFill>
              </a:rPr>
              <a:t>Mine Rescue</a:t>
            </a:r>
          </a:p>
        </p:txBody>
      </p:sp>
    </p:spTree>
    <p:extLst>
      <p:ext uri="{BB962C8B-B14F-4D97-AF65-F5344CB8AC3E}">
        <p14:creationId xmlns:p14="http://schemas.microsoft.com/office/powerpoint/2010/main" val="2217924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225960" y="1628800"/>
            <a:ext cx="8810536" cy="5078313"/>
          </a:xfrm>
          <a:prstGeom prst="rect">
            <a:avLst/>
          </a:prstGeom>
          <a:noFill/>
        </p:spPr>
        <p:txBody>
          <a:bodyPr wrap="square" rtlCol="0">
            <a:spAutoFit/>
          </a:bodyPr>
          <a:lstStyle/>
          <a:p>
            <a:r>
              <a:rPr lang="en-IE" b="0" i="0" u="none" strike="noStrike" dirty="0">
                <a:solidFill>
                  <a:srgbClr val="000000"/>
                </a:solidFill>
                <a:effectLst/>
                <a:latin typeface="Century Gothic" panose="020B0502020202020204" pitchFamily="34" charset="0"/>
              </a:rPr>
              <a:t>Mine Rescue is the Emergency Services of underground mining</a:t>
            </a:r>
          </a:p>
          <a:p>
            <a:endParaRPr lang="en-IE" dirty="0">
              <a:solidFill>
                <a:srgbClr val="000000"/>
              </a:solidFill>
              <a:latin typeface="Century Gothic" panose="020B0502020202020204" pitchFamily="34" charset="0"/>
            </a:endParaRPr>
          </a:p>
          <a:p>
            <a:r>
              <a:rPr lang="en-IE" b="0" i="0" u="none" strike="noStrike" dirty="0">
                <a:solidFill>
                  <a:srgbClr val="000000"/>
                </a:solidFill>
                <a:effectLst/>
                <a:latin typeface="Century Gothic" panose="020B0502020202020204" pitchFamily="34" charset="0"/>
              </a:rPr>
              <a:t>Mine Rescue teams at all large mines in Ireland</a:t>
            </a:r>
          </a:p>
          <a:p>
            <a:endParaRPr lang="en-IE" b="0" i="0" u="none" strike="noStrike" dirty="0">
              <a:solidFill>
                <a:srgbClr val="000000"/>
              </a:solidFill>
              <a:effectLst/>
              <a:latin typeface="Century Gothic" panose="020B0502020202020204" pitchFamily="34" charset="0"/>
            </a:endParaRPr>
          </a:p>
          <a:p>
            <a:r>
              <a:rPr lang="en-IE" dirty="0">
                <a:solidFill>
                  <a:srgbClr val="000000"/>
                </a:solidFill>
                <a:latin typeface="Century Gothic" panose="020B0502020202020204" pitchFamily="34" charset="0"/>
              </a:rPr>
              <a:t>At Lisheen - Two teams of six persons with substitutes for a total of 16.</a:t>
            </a:r>
          </a:p>
          <a:p>
            <a:endParaRPr lang="en-IE" b="0" i="0" u="none" strike="noStrike" dirty="0">
              <a:solidFill>
                <a:srgbClr val="000000"/>
              </a:solidFill>
              <a:effectLst/>
              <a:latin typeface="Century Gothic" panose="020B0502020202020204" pitchFamily="34" charset="0"/>
            </a:endParaRPr>
          </a:p>
          <a:p>
            <a:pPr marL="285750" indent="-285750">
              <a:buFont typeface="Arial" panose="020B0604020202020204" pitchFamily="34" charset="0"/>
              <a:buChar char="•"/>
            </a:pPr>
            <a:r>
              <a:rPr lang="en-IE" dirty="0">
                <a:solidFill>
                  <a:srgbClr val="000000"/>
                </a:solidFill>
                <a:latin typeface="Century Gothic" panose="020B0502020202020204" pitchFamily="34" charset="0"/>
              </a:rPr>
              <a:t>Highly trained in assessment and recovery services </a:t>
            </a:r>
          </a:p>
          <a:p>
            <a:pPr marL="285750" indent="-285750">
              <a:buFont typeface="Arial" panose="020B0604020202020204" pitchFamily="34" charset="0"/>
              <a:buChar char="•"/>
            </a:pPr>
            <a:endParaRPr lang="en-IE" b="0" i="0" u="none" strike="noStrike" dirty="0">
              <a:solidFill>
                <a:srgbClr val="000000"/>
              </a:solidFill>
              <a:effectLst/>
              <a:latin typeface="Century Gothic" panose="020B0502020202020204" pitchFamily="34" charset="0"/>
            </a:endParaRPr>
          </a:p>
          <a:p>
            <a:pPr marL="285750" indent="-285750">
              <a:buFont typeface="Arial" panose="020B0604020202020204" pitchFamily="34" charset="0"/>
              <a:buChar char="•"/>
            </a:pPr>
            <a:r>
              <a:rPr lang="en-IE" b="0" i="0" u="none" strike="noStrike" dirty="0">
                <a:solidFill>
                  <a:srgbClr val="000000"/>
                </a:solidFill>
                <a:effectLst/>
                <a:latin typeface="Century Gothic" panose="020B0502020202020204" pitchFamily="34" charset="0"/>
              </a:rPr>
              <a:t>Teams made up of a variety of people – miners, tradesmen, engineers, etc.</a:t>
            </a:r>
          </a:p>
          <a:p>
            <a:pPr marL="285750" indent="-285750">
              <a:buFont typeface="Arial" panose="020B0604020202020204" pitchFamily="34" charset="0"/>
              <a:buChar char="•"/>
            </a:pPr>
            <a:endParaRPr lang="en-IE"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IE" dirty="0">
                <a:solidFill>
                  <a:srgbClr val="000000"/>
                </a:solidFill>
                <a:latin typeface="Century Gothic" panose="020B0502020202020204" pitchFamily="34" charset="0"/>
              </a:rPr>
              <a:t>Trained to work under oxygen and in smoke filled conditions</a:t>
            </a:r>
          </a:p>
          <a:p>
            <a:pPr marL="285750" indent="-285750">
              <a:buFont typeface="Arial" panose="020B0604020202020204" pitchFamily="34" charset="0"/>
              <a:buChar char="•"/>
            </a:pPr>
            <a:endParaRPr lang="en-IE" b="0" i="0" u="none" strike="noStrike" dirty="0">
              <a:solidFill>
                <a:srgbClr val="000000"/>
              </a:solidFill>
              <a:effectLst/>
              <a:latin typeface="Century Gothic" panose="020B0502020202020204" pitchFamily="34" charset="0"/>
            </a:endParaRPr>
          </a:p>
          <a:p>
            <a:pPr marL="285750" indent="-285750">
              <a:buFont typeface="Arial" panose="020B0604020202020204" pitchFamily="34" charset="0"/>
              <a:buChar char="•"/>
            </a:pPr>
            <a:r>
              <a:rPr lang="en-IE" dirty="0">
                <a:solidFill>
                  <a:srgbClr val="000000"/>
                </a:solidFill>
                <a:latin typeface="Century Gothic" panose="020B0502020202020204" pitchFamily="34" charset="0"/>
              </a:rPr>
              <a:t>Trained to a high level on First Aid</a:t>
            </a:r>
            <a:endParaRPr lang="en-IE" b="0" i="0" u="none" strike="noStrike" dirty="0">
              <a:solidFill>
                <a:srgbClr val="000000"/>
              </a:solidFill>
              <a:effectLst/>
              <a:latin typeface="Century Gothic" panose="020B0502020202020204" pitchFamily="34" charset="0"/>
            </a:endParaRPr>
          </a:p>
          <a:p>
            <a:endParaRPr lang="en-IE" dirty="0">
              <a:solidFill>
                <a:srgbClr val="000000"/>
              </a:solidFill>
              <a:latin typeface="Century Gothic" panose="020B0502020202020204" pitchFamily="34" charset="0"/>
            </a:endParaRPr>
          </a:p>
          <a:p>
            <a:endParaRPr lang="en-IE" b="0" i="0" u="none" strike="noStrike" dirty="0">
              <a:solidFill>
                <a:srgbClr val="000000"/>
              </a:solidFill>
              <a:effectLst/>
              <a:latin typeface="Century Gothic" panose="020B0502020202020204" pitchFamily="34" charset="0"/>
            </a:endParaRPr>
          </a:p>
          <a:p>
            <a:endParaRPr lang="en-IE" dirty="0">
              <a:solidFill>
                <a:srgbClr val="000000"/>
              </a:solidFill>
              <a:latin typeface="Century Gothic" panose="020B0502020202020204" pitchFamily="34" charset="0"/>
            </a:endParaRPr>
          </a:p>
          <a:p>
            <a:endParaRPr lang="en-IE" b="0" i="0" u="none" strike="noStrike" dirty="0">
              <a:solidFill>
                <a:srgbClr val="000000"/>
              </a:solidFill>
              <a:effectLst/>
              <a:latin typeface="Century Gothic" panose="020B0502020202020204" pitchFamily="34" charset="0"/>
            </a:endParaRPr>
          </a:p>
          <a:p>
            <a:endParaRPr lang="en-IE" b="0" i="0" u="none" strike="noStrike" dirty="0">
              <a:solidFill>
                <a:srgbClr val="000000"/>
              </a:solidFill>
              <a:effectLst/>
              <a:latin typeface="Century Gothic" panose="020B0502020202020204" pitchFamily="34" charset="0"/>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51520" y="980728"/>
            <a:ext cx="6264696" cy="523220"/>
          </a:xfrm>
          <a:prstGeom prst="rect">
            <a:avLst/>
          </a:prstGeom>
          <a:noFill/>
        </p:spPr>
        <p:txBody>
          <a:bodyPr wrap="square" rtlCol="0">
            <a:spAutoFit/>
          </a:bodyPr>
          <a:lstStyle/>
          <a:p>
            <a:r>
              <a:rPr lang="en-IE" sz="2800" u="sng" dirty="0">
                <a:solidFill>
                  <a:schemeClr val="accent2">
                    <a:lumMod val="50000"/>
                  </a:schemeClr>
                </a:solidFill>
              </a:rPr>
              <a:t>Mine Rescue</a:t>
            </a:r>
          </a:p>
        </p:txBody>
      </p:sp>
    </p:spTree>
    <p:extLst>
      <p:ext uri="{BB962C8B-B14F-4D97-AF65-F5344CB8AC3E}">
        <p14:creationId xmlns:p14="http://schemas.microsoft.com/office/powerpoint/2010/main" val="3806172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51520" y="980728"/>
            <a:ext cx="6264696" cy="523220"/>
          </a:xfrm>
          <a:prstGeom prst="rect">
            <a:avLst/>
          </a:prstGeom>
          <a:noFill/>
        </p:spPr>
        <p:txBody>
          <a:bodyPr wrap="square" rtlCol="0">
            <a:spAutoFit/>
          </a:bodyPr>
          <a:lstStyle/>
          <a:p>
            <a:r>
              <a:rPr lang="en-IE" sz="2800" u="sng" dirty="0">
                <a:solidFill>
                  <a:schemeClr val="accent2">
                    <a:lumMod val="50000"/>
                  </a:schemeClr>
                </a:solidFill>
              </a:rPr>
              <a:t>Mine Rescue</a:t>
            </a:r>
          </a:p>
        </p:txBody>
      </p:sp>
      <p:pic>
        <p:nvPicPr>
          <p:cNvPr id="5" name="Picture 4">
            <a:extLst>
              <a:ext uri="{FF2B5EF4-FFF2-40B4-BE49-F238E27FC236}">
                <a16:creationId xmlns:a16="http://schemas.microsoft.com/office/drawing/2014/main" id="{8186BAF0-BD69-43DD-A928-ED4D0C10DED0}"/>
              </a:ext>
            </a:extLst>
          </p:cNvPr>
          <p:cNvPicPr>
            <a:picLocks noChangeAspect="1"/>
          </p:cNvPicPr>
          <p:nvPr/>
        </p:nvPicPr>
        <p:blipFill>
          <a:blip r:embed="rId3"/>
          <a:stretch>
            <a:fillRect/>
          </a:stretch>
        </p:blipFill>
        <p:spPr>
          <a:xfrm>
            <a:off x="890382" y="1628800"/>
            <a:ext cx="6833620" cy="4555747"/>
          </a:xfrm>
          <a:prstGeom prst="rect">
            <a:avLst/>
          </a:prstGeom>
        </p:spPr>
      </p:pic>
    </p:spTree>
    <p:extLst>
      <p:ext uri="{BB962C8B-B14F-4D97-AF65-F5344CB8AC3E}">
        <p14:creationId xmlns:p14="http://schemas.microsoft.com/office/powerpoint/2010/main" val="155333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2" cstate="print"/>
          <a:srcRect/>
          <a:stretch>
            <a:fillRect/>
          </a:stretch>
        </p:blipFill>
        <p:spPr bwMode="auto">
          <a:xfrm>
            <a:off x="0" y="0"/>
            <a:ext cx="4356100" cy="3644900"/>
          </a:xfrm>
          <a:prstGeom prst="rect">
            <a:avLst/>
          </a:prstGeom>
          <a:noFill/>
          <a:ln w="9525" algn="ctr">
            <a:noFill/>
            <a:miter lim="800000"/>
            <a:headEnd/>
            <a:tailEnd/>
          </a:ln>
        </p:spPr>
      </p:pic>
      <p:sp>
        <p:nvSpPr>
          <p:cNvPr id="20483" name="Text Box 10"/>
          <p:cNvSpPr txBox="1">
            <a:spLocks noChangeArrowheads="1"/>
          </p:cNvSpPr>
          <p:nvPr/>
        </p:nvSpPr>
        <p:spPr bwMode="auto">
          <a:xfrm>
            <a:off x="4846638" y="233363"/>
            <a:ext cx="3240087" cy="455574"/>
          </a:xfrm>
          <a:prstGeom prst="rect">
            <a:avLst/>
          </a:prstGeom>
          <a:solidFill>
            <a:schemeClr val="bg1"/>
          </a:solidFill>
          <a:ln w="9525" algn="ctr">
            <a:noFill/>
            <a:miter lim="800000"/>
            <a:headEnd/>
            <a:tailEnd/>
          </a:ln>
        </p:spPr>
        <p:txBody>
          <a:bodyPr>
            <a:spAutoFit/>
          </a:bodyPr>
          <a:lstStyle/>
          <a:p>
            <a:pPr>
              <a:lnSpc>
                <a:spcPct val="80000"/>
              </a:lnSpc>
              <a:spcBef>
                <a:spcPct val="0"/>
              </a:spcBef>
              <a:buNone/>
            </a:pPr>
            <a:r>
              <a:rPr lang="en-IE" sz="2900" dirty="0">
                <a:solidFill>
                  <a:schemeClr val="accent2">
                    <a:lumMod val="50000"/>
                  </a:schemeClr>
                </a:solidFill>
                <a:latin typeface="+mj-lt"/>
                <a:ea typeface="+mj-ea"/>
                <a:cs typeface="+mj-cs"/>
              </a:rPr>
              <a:t>MINE RESCUE</a:t>
            </a:r>
            <a:endParaRPr lang="en-GB" sz="2900" dirty="0">
              <a:solidFill>
                <a:schemeClr val="accent2">
                  <a:lumMod val="50000"/>
                </a:schemeClr>
              </a:solidFill>
              <a:latin typeface="+mj-lt"/>
              <a:ea typeface="+mj-ea"/>
              <a:cs typeface="+mj-cs"/>
            </a:endParaRPr>
          </a:p>
        </p:txBody>
      </p:sp>
      <p:sp>
        <p:nvSpPr>
          <p:cNvPr id="20485" name="TextBox 5"/>
          <p:cNvSpPr txBox="1">
            <a:spLocks noChangeArrowheads="1"/>
          </p:cNvSpPr>
          <p:nvPr/>
        </p:nvSpPr>
        <p:spPr bwMode="auto">
          <a:xfrm>
            <a:off x="6181725" y="3745483"/>
            <a:ext cx="2854771" cy="2923877"/>
          </a:xfrm>
          <a:prstGeom prst="rect">
            <a:avLst/>
          </a:prstGeom>
          <a:solidFill>
            <a:schemeClr val="accent3"/>
          </a:solidFill>
          <a:ln w="12700">
            <a:solidFill>
              <a:schemeClr val="tx1"/>
            </a:solidFill>
            <a:miter lim="800000"/>
            <a:headEnd/>
            <a:tailEnd/>
          </a:ln>
        </p:spPr>
        <p:txBody>
          <a:bodyPr wrap="square">
            <a:spAutoFit/>
          </a:bodyPr>
          <a:lstStyle/>
          <a:p>
            <a:pPr algn="ctr">
              <a:buNone/>
            </a:pPr>
            <a:r>
              <a:rPr lang="en-IE" sz="2000" b="1" dirty="0"/>
              <a:t>Ireland-UK  Mine Rescue Competition</a:t>
            </a:r>
          </a:p>
          <a:p>
            <a:pPr algn="ctr">
              <a:buNone/>
            </a:pPr>
            <a:r>
              <a:rPr lang="en-IE" sz="2000" b="1" dirty="0"/>
              <a:t>Overall winners 2012 </a:t>
            </a:r>
          </a:p>
          <a:p>
            <a:pPr algn="ctr">
              <a:buNone/>
            </a:pPr>
            <a:r>
              <a:rPr lang="en-IE" sz="2000" b="1" dirty="0"/>
              <a:t>2</a:t>
            </a:r>
            <a:r>
              <a:rPr lang="en-IE" sz="2000" b="1" baseline="30000" dirty="0"/>
              <a:t>nd</a:t>
            </a:r>
            <a:r>
              <a:rPr lang="en-IE" sz="2000" b="1" dirty="0"/>
              <a:t> place 2013 &amp; 2014 </a:t>
            </a:r>
            <a:endParaRPr lang="en-GB" sz="2000" b="1" dirty="0"/>
          </a:p>
          <a:p>
            <a:pPr algn="ctr"/>
            <a:endParaRPr lang="en-IE" dirty="0"/>
          </a:p>
        </p:txBody>
      </p:sp>
      <p:sp>
        <p:nvSpPr>
          <p:cNvPr id="20486" name="Rectangle 6"/>
          <p:cNvSpPr>
            <a:spLocks noChangeArrowheads="1"/>
          </p:cNvSpPr>
          <p:nvPr/>
        </p:nvSpPr>
        <p:spPr bwMode="auto">
          <a:xfrm>
            <a:off x="4571875" y="1551563"/>
            <a:ext cx="4392613" cy="1877437"/>
          </a:xfrm>
          <a:prstGeom prst="rect">
            <a:avLst/>
          </a:prstGeom>
          <a:solidFill>
            <a:schemeClr val="accent4"/>
          </a:solidFill>
          <a:ln w="9525">
            <a:noFill/>
            <a:miter lim="800000"/>
            <a:headEnd/>
            <a:tailEnd/>
          </a:ln>
        </p:spPr>
        <p:txBody>
          <a:bodyPr>
            <a:spAutoFit/>
          </a:bodyPr>
          <a:lstStyle/>
          <a:p>
            <a:pPr algn="ctr">
              <a:lnSpc>
                <a:spcPct val="80000"/>
              </a:lnSpc>
              <a:buNone/>
            </a:pPr>
            <a:r>
              <a:rPr lang="en-IE" sz="2000" b="1" dirty="0"/>
              <a:t>16 trained members on 24-7 callout </a:t>
            </a:r>
          </a:p>
          <a:p>
            <a:pPr algn="ctr">
              <a:lnSpc>
                <a:spcPct val="80000"/>
              </a:lnSpc>
              <a:buNone/>
            </a:pPr>
            <a:r>
              <a:rPr lang="en-IE" sz="2000" b="1" dirty="0"/>
              <a:t>Mutual Assistance arrangement in place with other mines &amp; with Air Corps available for transport during an emergency</a:t>
            </a:r>
          </a:p>
        </p:txBody>
      </p:sp>
      <p:pic>
        <p:nvPicPr>
          <p:cNvPr id="71682" name="Picture 2"/>
          <p:cNvPicPr>
            <a:picLocks noChangeAspect="1" noChangeArrowheads="1"/>
          </p:cNvPicPr>
          <p:nvPr/>
        </p:nvPicPr>
        <p:blipFill>
          <a:blip r:embed="rId3" cstate="print"/>
          <a:srcRect/>
          <a:stretch>
            <a:fillRect/>
          </a:stretch>
        </p:blipFill>
        <p:spPr bwMode="auto">
          <a:xfrm>
            <a:off x="0" y="3505200"/>
            <a:ext cx="6181725" cy="3352800"/>
          </a:xfrm>
          <a:prstGeom prst="rect">
            <a:avLst/>
          </a:prstGeom>
          <a:noFill/>
          <a:ln w="9525">
            <a:noFill/>
            <a:miter lim="800000"/>
            <a:headEnd/>
            <a:tailEnd/>
          </a:ln>
        </p:spPr>
      </p:pic>
      <p:sp>
        <p:nvSpPr>
          <p:cNvPr id="7" name="Rectangle 59"/>
          <p:cNvSpPr txBox="1">
            <a:spLocks noChangeArrowheads="1"/>
          </p:cNvSpPr>
          <p:nvPr/>
        </p:nvSpPr>
        <p:spPr>
          <a:xfrm>
            <a:off x="4357686" y="6597352"/>
            <a:ext cx="430338" cy="357190"/>
          </a:xfrm>
          <a:prstGeom prst="rect">
            <a:avLst/>
          </a:prstGeom>
        </p:spPr>
        <p:txBody>
          <a:bodyPr vert="horz" anchor="ctr" anchorCtr="0">
            <a:normAutofit/>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fld id="{863197A0-D195-44CF-A3A6-14FDBAA15021}" type="slidenum">
              <a:rPr kumimoji="0" lang="en-GB" sz="900" b="1" i="0" u="none" strike="noStrike" kern="1200" cap="none" spc="0" normalizeH="0" baseline="0" noProof="0" smtClean="0">
                <a:ln>
                  <a:noFill/>
                </a:ln>
                <a:solidFill>
                  <a:schemeClr val="bg1">
                    <a:lumMod val="65000"/>
                  </a:schemeClr>
                </a:solidFill>
                <a:effectLst/>
                <a:uLnTx/>
                <a:uFillTx/>
                <a:latin typeface="Verdana" pitchFamily="34" charset="0"/>
                <a:ea typeface="+mn-ea"/>
                <a:cs typeface="+mn-cs"/>
              </a:rPr>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t>38</a:t>
            </a:fld>
            <a:endParaRPr kumimoji="0" lang="en-GB" sz="900" b="1" i="0" u="none" strike="noStrike" kern="1200" cap="none" spc="0" normalizeH="0" baseline="0" noProof="0" dirty="0">
              <a:ln>
                <a:noFill/>
              </a:ln>
              <a:solidFill>
                <a:schemeClr val="bg1">
                  <a:lumMod val="65000"/>
                </a:schemeClr>
              </a:solidFill>
              <a:effectLst/>
              <a:uLnTx/>
              <a:uFillTx/>
              <a:latin typeface="Verdana" pitchFamily="34" charset="0"/>
              <a:ea typeface="+mn-ea"/>
              <a:cs typeface="+mn-cs"/>
            </a:endParaRPr>
          </a:p>
        </p:txBody>
      </p:sp>
    </p:spTree>
    <p:extLst>
      <p:ext uri="{BB962C8B-B14F-4D97-AF65-F5344CB8AC3E}">
        <p14:creationId xmlns:p14="http://schemas.microsoft.com/office/powerpoint/2010/main" val="2396268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771800" y="2707162"/>
            <a:ext cx="5472608" cy="523220"/>
          </a:xfrm>
          <a:prstGeom prst="rect">
            <a:avLst/>
          </a:prstGeom>
          <a:noFill/>
        </p:spPr>
        <p:txBody>
          <a:bodyPr wrap="square" rtlCol="0">
            <a:spAutoFit/>
          </a:bodyPr>
          <a:lstStyle/>
          <a:p>
            <a:r>
              <a:rPr lang="en-IE" sz="2800" dirty="0">
                <a:solidFill>
                  <a:schemeClr val="accent2">
                    <a:lumMod val="50000"/>
                  </a:schemeClr>
                </a:solidFill>
              </a:rPr>
              <a:t>Family Safety Expo</a:t>
            </a:r>
          </a:p>
        </p:txBody>
      </p:sp>
    </p:spTree>
    <p:extLst>
      <p:ext uri="{BB962C8B-B14F-4D97-AF65-F5344CB8AC3E}">
        <p14:creationId xmlns:p14="http://schemas.microsoft.com/office/powerpoint/2010/main" val="2229454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5" name="TextBox 4">
            <a:extLst>
              <a:ext uri="{FF2B5EF4-FFF2-40B4-BE49-F238E27FC236}">
                <a16:creationId xmlns:a16="http://schemas.microsoft.com/office/drawing/2014/main" id="{296ADB8A-01E1-44B1-86AD-264D84532C6D}"/>
              </a:ext>
            </a:extLst>
          </p:cNvPr>
          <p:cNvSpPr txBox="1"/>
          <p:nvPr/>
        </p:nvSpPr>
        <p:spPr>
          <a:xfrm>
            <a:off x="323528" y="351259"/>
            <a:ext cx="8432076"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10" name="TextBox 9">
            <a:extLst>
              <a:ext uri="{FF2B5EF4-FFF2-40B4-BE49-F238E27FC236}">
                <a16:creationId xmlns:a16="http://schemas.microsoft.com/office/drawing/2014/main" id="{46B679FB-6E22-4FE2-96FE-D6D2532C0091}"/>
              </a:ext>
            </a:extLst>
          </p:cNvPr>
          <p:cNvSpPr txBox="1"/>
          <p:nvPr/>
        </p:nvSpPr>
        <p:spPr>
          <a:xfrm>
            <a:off x="323528" y="6474822"/>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pic>
        <p:nvPicPr>
          <p:cNvPr id="3" name="Picture 2">
            <a:extLst>
              <a:ext uri="{FF2B5EF4-FFF2-40B4-BE49-F238E27FC236}">
                <a16:creationId xmlns:a16="http://schemas.microsoft.com/office/drawing/2014/main" id="{6545A42B-D824-4BE0-957E-32239501262B}"/>
              </a:ext>
            </a:extLst>
          </p:cNvPr>
          <p:cNvPicPr>
            <a:picLocks noChangeAspect="1"/>
          </p:cNvPicPr>
          <p:nvPr/>
        </p:nvPicPr>
        <p:blipFill>
          <a:blip r:embed="rId3"/>
          <a:stretch>
            <a:fillRect/>
          </a:stretch>
        </p:blipFill>
        <p:spPr>
          <a:xfrm>
            <a:off x="680218" y="787818"/>
            <a:ext cx="7718696" cy="5708619"/>
          </a:xfrm>
          <a:prstGeom prst="rect">
            <a:avLst/>
          </a:prstGeom>
        </p:spPr>
      </p:pic>
    </p:spTree>
    <p:extLst>
      <p:ext uri="{BB962C8B-B14F-4D97-AF65-F5344CB8AC3E}">
        <p14:creationId xmlns:p14="http://schemas.microsoft.com/office/powerpoint/2010/main" val="1929523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258660" y="1628800"/>
            <a:ext cx="8496944" cy="4247317"/>
          </a:xfrm>
          <a:prstGeom prst="rect">
            <a:avLst/>
          </a:prstGeom>
          <a:noFill/>
        </p:spPr>
        <p:txBody>
          <a:bodyPr wrap="square" rtlCol="0">
            <a:spAutoFit/>
          </a:bodyPr>
          <a:lstStyle/>
          <a:p>
            <a:endParaRPr lang="en-IE" b="0" i="0" u="none" strike="noStrike" dirty="0">
              <a:solidFill>
                <a:srgbClr val="000000"/>
              </a:solidFill>
              <a:effectLst/>
              <a:latin typeface="Century Gothic" panose="020B0502020202020204" pitchFamily="34" charset="0"/>
            </a:endParaRPr>
          </a:p>
          <a:p>
            <a:r>
              <a:rPr lang="en-IE" b="0" i="0" u="none" strike="noStrike" dirty="0">
                <a:solidFill>
                  <a:srgbClr val="000000"/>
                </a:solidFill>
                <a:effectLst/>
                <a:latin typeface="Century Gothic" panose="020B0502020202020204" pitchFamily="34" charset="0"/>
              </a:rPr>
              <a:t>Lisheen Safety Expo – started in 2010</a:t>
            </a:r>
          </a:p>
          <a:p>
            <a:endParaRPr lang="en-IE"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IE" b="0" i="0" u="none" strike="noStrike" dirty="0">
                <a:solidFill>
                  <a:srgbClr val="000000"/>
                </a:solidFill>
                <a:effectLst/>
                <a:latin typeface="Century Gothic" panose="020B0502020202020204" pitchFamily="34" charset="0"/>
              </a:rPr>
              <a:t>Day 1 – Employees</a:t>
            </a:r>
          </a:p>
          <a:p>
            <a:pPr marL="285750" indent="-285750">
              <a:buFont typeface="Arial" panose="020B0604020202020204" pitchFamily="34" charset="0"/>
              <a:buChar char="•"/>
            </a:pPr>
            <a:r>
              <a:rPr lang="en-IE" b="0" i="0" u="none" strike="noStrike" dirty="0">
                <a:solidFill>
                  <a:srgbClr val="000000"/>
                </a:solidFill>
                <a:effectLst/>
                <a:latin typeface="Century Gothic" panose="020B0502020202020204" pitchFamily="34" charset="0"/>
              </a:rPr>
              <a:t>Day 2 – Family Day</a:t>
            </a:r>
          </a:p>
          <a:p>
            <a:pPr marL="285750" indent="-285750">
              <a:buFont typeface="Arial" panose="020B0604020202020204" pitchFamily="34" charset="0"/>
              <a:buChar char="•"/>
            </a:pPr>
            <a:endParaRPr lang="en-IE"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IE" b="0" i="0" u="none" strike="noStrike" dirty="0">
                <a:solidFill>
                  <a:srgbClr val="000000"/>
                </a:solidFill>
                <a:effectLst/>
                <a:latin typeface="Century Gothic" panose="020B0502020202020204" pitchFamily="34" charset="0"/>
              </a:rPr>
              <a:t>Garda demonstrations</a:t>
            </a:r>
          </a:p>
          <a:p>
            <a:pPr marL="285750" indent="-285750">
              <a:buFont typeface="Arial" panose="020B0604020202020204" pitchFamily="34" charset="0"/>
              <a:buChar char="•"/>
            </a:pPr>
            <a:endParaRPr lang="en-IE"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IE" b="0" i="0" u="none" strike="noStrike" dirty="0">
                <a:solidFill>
                  <a:srgbClr val="000000"/>
                </a:solidFill>
                <a:effectLst/>
                <a:latin typeface="Century Gothic" panose="020B0502020202020204" pitchFamily="34" charset="0"/>
              </a:rPr>
              <a:t>Fire demonstrations</a:t>
            </a:r>
          </a:p>
          <a:p>
            <a:pPr marL="285750" indent="-285750">
              <a:buFont typeface="Arial" panose="020B0604020202020204" pitchFamily="34" charset="0"/>
              <a:buChar char="•"/>
            </a:pPr>
            <a:endParaRPr lang="en-IE"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IE" b="0" i="0" u="none" strike="noStrike" dirty="0" err="1">
                <a:solidFill>
                  <a:srgbClr val="000000"/>
                </a:solidFill>
                <a:effectLst/>
                <a:latin typeface="Century Gothic" panose="020B0502020202020204" pitchFamily="34" charset="0"/>
              </a:rPr>
              <a:t>Childrens</a:t>
            </a:r>
            <a:r>
              <a:rPr lang="en-IE" b="0" i="0" u="none" strike="noStrike" dirty="0">
                <a:solidFill>
                  <a:srgbClr val="000000"/>
                </a:solidFill>
                <a:effectLst/>
                <a:latin typeface="Century Gothic" panose="020B0502020202020204" pitchFamily="34" charset="0"/>
              </a:rPr>
              <a:t> competitions</a:t>
            </a:r>
          </a:p>
          <a:p>
            <a:pPr marL="285750" indent="-285750">
              <a:buFont typeface="Arial" panose="020B0604020202020204" pitchFamily="34" charset="0"/>
              <a:buChar char="•"/>
            </a:pPr>
            <a:endParaRPr lang="en-IE" b="0" i="0" u="none" strike="noStrike" dirty="0">
              <a:solidFill>
                <a:srgbClr val="000000"/>
              </a:solidFill>
              <a:effectLst/>
              <a:latin typeface="Century Gothic" panose="020B0502020202020204" pitchFamily="34" charset="0"/>
            </a:endParaRPr>
          </a:p>
          <a:p>
            <a:pPr marL="285750" indent="-285750">
              <a:buFont typeface="Arial" panose="020B0604020202020204" pitchFamily="34" charset="0"/>
              <a:buChar char="•"/>
            </a:pPr>
            <a:r>
              <a:rPr lang="en-IE" dirty="0">
                <a:solidFill>
                  <a:srgbClr val="000000"/>
                </a:solidFill>
                <a:latin typeface="Century Gothic" panose="020B0502020202020204" pitchFamily="34" charset="0"/>
              </a:rPr>
              <a:t>Education centres – Health, Food, Sport </a:t>
            </a:r>
          </a:p>
          <a:p>
            <a:pPr marL="285750" indent="-285750">
              <a:buFont typeface="Arial" panose="020B0604020202020204" pitchFamily="34" charset="0"/>
              <a:buChar char="•"/>
            </a:pPr>
            <a:endParaRPr lang="en-IE" b="0" i="0" u="none" strike="noStrike" dirty="0">
              <a:solidFill>
                <a:srgbClr val="000000"/>
              </a:solidFill>
              <a:effectLst/>
              <a:latin typeface="Century Gothic" panose="020B0502020202020204" pitchFamily="34" charset="0"/>
            </a:endParaRPr>
          </a:p>
          <a:p>
            <a:pPr marL="285750" indent="-285750">
              <a:buFont typeface="Arial" panose="020B0604020202020204" pitchFamily="34" charset="0"/>
              <a:buChar char="•"/>
            </a:pPr>
            <a:r>
              <a:rPr lang="en-IE" dirty="0">
                <a:solidFill>
                  <a:srgbClr val="000000"/>
                </a:solidFill>
                <a:latin typeface="Century Gothic" panose="020B0502020202020204" pitchFamily="34" charset="0"/>
              </a:rPr>
              <a:t>Final year 1,500 people attended the family day</a:t>
            </a:r>
            <a:endParaRPr lang="en-IE" b="0" i="0" u="none" strike="noStrike" dirty="0">
              <a:solidFill>
                <a:srgbClr val="000000"/>
              </a:solidFill>
              <a:effectLst/>
              <a:latin typeface="Century Gothic" panose="020B0502020202020204" pitchFamily="34" charset="0"/>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51520" y="980728"/>
            <a:ext cx="6264696" cy="523220"/>
          </a:xfrm>
          <a:prstGeom prst="rect">
            <a:avLst/>
          </a:prstGeom>
          <a:noFill/>
        </p:spPr>
        <p:txBody>
          <a:bodyPr wrap="square" rtlCol="0">
            <a:spAutoFit/>
          </a:bodyPr>
          <a:lstStyle/>
          <a:p>
            <a:r>
              <a:rPr lang="en-IE" sz="2800" u="sng" dirty="0">
                <a:solidFill>
                  <a:schemeClr val="accent2">
                    <a:lumMod val="50000"/>
                  </a:schemeClr>
                </a:solidFill>
              </a:rPr>
              <a:t>Family Safety Expo</a:t>
            </a:r>
          </a:p>
        </p:txBody>
      </p:sp>
    </p:spTree>
    <p:extLst>
      <p:ext uri="{BB962C8B-B14F-4D97-AF65-F5344CB8AC3E}">
        <p14:creationId xmlns:p14="http://schemas.microsoft.com/office/powerpoint/2010/main" val="1330368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descr="77x"/>
          <p:cNvPicPr>
            <a:picLocks noChangeAspect="1" noChangeArrowheads="1"/>
          </p:cNvPicPr>
          <p:nvPr/>
        </p:nvPicPr>
        <p:blipFill>
          <a:blip r:embed="rId3" cstate="print"/>
          <a:srcRect/>
          <a:stretch>
            <a:fillRect/>
          </a:stretch>
        </p:blipFill>
        <p:spPr bwMode="auto">
          <a:xfrm>
            <a:off x="2843213" y="620713"/>
            <a:ext cx="3157537" cy="2105025"/>
          </a:xfrm>
          <a:prstGeom prst="rect">
            <a:avLst/>
          </a:prstGeom>
          <a:noFill/>
          <a:ln w="9525">
            <a:noFill/>
            <a:miter lim="800000"/>
            <a:headEnd/>
            <a:tailEnd/>
          </a:ln>
        </p:spPr>
      </p:pic>
      <p:pic>
        <p:nvPicPr>
          <p:cNvPr id="12291" name="Picture 5" descr="7X"/>
          <p:cNvPicPr>
            <a:picLocks noChangeAspect="1" noChangeArrowheads="1"/>
          </p:cNvPicPr>
          <p:nvPr/>
        </p:nvPicPr>
        <p:blipFill>
          <a:blip r:embed="rId4" cstate="print"/>
          <a:srcRect/>
          <a:stretch>
            <a:fillRect/>
          </a:stretch>
        </p:blipFill>
        <p:spPr bwMode="auto">
          <a:xfrm>
            <a:off x="0" y="0"/>
            <a:ext cx="2895600" cy="2046288"/>
          </a:xfrm>
          <a:prstGeom prst="rect">
            <a:avLst/>
          </a:prstGeom>
          <a:noFill/>
          <a:ln w="9525">
            <a:noFill/>
            <a:miter lim="800000"/>
            <a:headEnd/>
            <a:tailEnd/>
          </a:ln>
        </p:spPr>
      </p:pic>
      <p:sp>
        <p:nvSpPr>
          <p:cNvPr id="12292" name="Rectangle 2"/>
          <p:cNvSpPr>
            <a:spLocks noGrp="1" noChangeArrowheads="1"/>
          </p:cNvSpPr>
          <p:nvPr>
            <p:ph type="title"/>
          </p:nvPr>
        </p:nvSpPr>
        <p:spPr>
          <a:xfrm>
            <a:off x="2843857" y="-103658"/>
            <a:ext cx="5616575" cy="868362"/>
          </a:xfrm>
        </p:spPr>
        <p:txBody>
          <a:bodyPr>
            <a:normAutofit/>
          </a:bodyPr>
          <a:lstStyle/>
          <a:p>
            <a:pPr eaLnBrk="1" hangingPunct="1"/>
            <a:r>
              <a:rPr lang="en-GB" sz="2900" b="1" dirty="0"/>
              <a:t>LISHEEN SAFETY EXPO</a:t>
            </a:r>
          </a:p>
        </p:txBody>
      </p:sp>
      <p:pic>
        <p:nvPicPr>
          <p:cNvPr id="12293" name="Picture 6" descr="74x"/>
          <p:cNvPicPr>
            <a:picLocks noChangeAspect="1" noChangeArrowheads="1"/>
          </p:cNvPicPr>
          <p:nvPr/>
        </p:nvPicPr>
        <p:blipFill>
          <a:blip r:embed="rId5" cstate="print"/>
          <a:srcRect/>
          <a:stretch>
            <a:fillRect/>
          </a:stretch>
        </p:blipFill>
        <p:spPr bwMode="auto">
          <a:xfrm>
            <a:off x="0" y="2132013"/>
            <a:ext cx="3563938" cy="2376487"/>
          </a:xfrm>
          <a:prstGeom prst="rect">
            <a:avLst/>
          </a:prstGeom>
          <a:noFill/>
          <a:ln w="9525">
            <a:noFill/>
            <a:miter lim="800000"/>
            <a:headEnd/>
            <a:tailEnd/>
          </a:ln>
        </p:spPr>
      </p:pic>
      <p:pic>
        <p:nvPicPr>
          <p:cNvPr id="12294" name="Picture 8" descr="134X"/>
          <p:cNvPicPr>
            <a:picLocks noChangeAspect="1" noChangeArrowheads="1"/>
          </p:cNvPicPr>
          <p:nvPr/>
        </p:nvPicPr>
        <p:blipFill>
          <a:blip r:embed="rId6" cstate="print"/>
          <a:srcRect/>
          <a:stretch>
            <a:fillRect/>
          </a:stretch>
        </p:blipFill>
        <p:spPr bwMode="auto">
          <a:xfrm>
            <a:off x="0" y="4483100"/>
            <a:ext cx="3563938" cy="2374900"/>
          </a:xfrm>
          <a:prstGeom prst="rect">
            <a:avLst/>
          </a:prstGeom>
          <a:noFill/>
          <a:ln w="9525">
            <a:noFill/>
            <a:miter lim="800000"/>
            <a:headEnd/>
            <a:tailEnd/>
          </a:ln>
        </p:spPr>
      </p:pic>
      <p:pic>
        <p:nvPicPr>
          <p:cNvPr id="12296" name="Picture 10" descr="210x"/>
          <p:cNvPicPr>
            <a:picLocks noChangeAspect="1" noChangeArrowheads="1"/>
          </p:cNvPicPr>
          <p:nvPr/>
        </p:nvPicPr>
        <p:blipFill>
          <a:blip r:embed="rId7" cstate="print"/>
          <a:srcRect/>
          <a:stretch>
            <a:fillRect/>
          </a:stretch>
        </p:blipFill>
        <p:spPr bwMode="auto">
          <a:xfrm>
            <a:off x="5940425" y="620713"/>
            <a:ext cx="3132138" cy="2087562"/>
          </a:xfrm>
          <a:prstGeom prst="rect">
            <a:avLst/>
          </a:prstGeom>
          <a:noFill/>
          <a:ln w="9525">
            <a:noFill/>
            <a:miter lim="800000"/>
            <a:headEnd/>
            <a:tailEnd/>
          </a:ln>
        </p:spPr>
      </p:pic>
      <p:pic>
        <p:nvPicPr>
          <p:cNvPr id="12297" name="Picture 11" descr="36x"/>
          <p:cNvPicPr>
            <a:picLocks noChangeAspect="1" noChangeArrowheads="1"/>
          </p:cNvPicPr>
          <p:nvPr/>
        </p:nvPicPr>
        <p:blipFill>
          <a:blip r:embed="rId8" cstate="print"/>
          <a:srcRect/>
          <a:stretch>
            <a:fillRect/>
          </a:stretch>
        </p:blipFill>
        <p:spPr bwMode="auto">
          <a:xfrm>
            <a:off x="6056313" y="4800600"/>
            <a:ext cx="3087687" cy="2057400"/>
          </a:xfrm>
          <a:prstGeom prst="rect">
            <a:avLst/>
          </a:prstGeom>
          <a:noFill/>
          <a:ln w="9525">
            <a:noFill/>
            <a:miter lim="800000"/>
            <a:headEnd/>
            <a:tailEnd/>
          </a:ln>
        </p:spPr>
      </p:pic>
      <p:pic>
        <p:nvPicPr>
          <p:cNvPr id="12298" name="Picture 12" descr="110x"/>
          <p:cNvPicPr>
            <a:picLocks noChangeAspect="1" noChangeArrowheads="1"/>
          </p:cNvPicPr>
          <p:nvPr/>
        </p:nvPicPr>
        <p:blipFill>
          <a:blip r:embed="rId9" cstate="print"/>
          <a:srcRect/>
          <a:stretch>
            <a:fillRect/>
          </a:stretch>
        </p:blipFill>
        <p:spPr bwMode="auto">
          <a:xfrm>
            <a:off x="6130925" y="2781300"/>
            <a:ext cx="3013075" cy="2008188"/>
          </a:xfrm>
          <a:prstGeom prst="rect">
            <a:avLst/>
          </a:prstGeom>
          <a:noFill/>
          <a:ln w="9525">
            <a:noFill/>
            <a:miter lim="800000"/>
            <a:headEnd/>
            <a:tailEnd/>
          </a:ln>
        </p:spPr>
      </p:pic>
      <p:pic>
        <p:nvPicPr>
          <p:cNvPr id="70658" name="Picture 2"/>
          <p:cNvPicPr>
            <a:picLocks noChangeAspect="1" noChangeArrowheads="1"/>
          </p:cNvPicPr>
          <p:nvPr/>
        </p:nvPicPr>
        <p:blipFill>
          <a:blip r:embed="rId10" cstate="print"/>
          <a:srcRect/>
          <a:stretch>
            <a:fillRect/>
          </a:stretch>
        </p:blipFill>
        <p:spPr bwMode="auto">
          <a:xfrm>
            <a:off x="3635896" y="2780928"/>
            <a:ext cx="2387988" cy="1944067"/>
          </a:xfrm>
          <a:prstGeom prst="rect">
            <a:avLst/>
          </a:prstGeom>
          <a:noFill/>
          <a:ln w="9525">
            <a:noFill/>
            <a:miter lim="800000"/>
            <a:headEnd/>
            <a:tailEnd/>
          </a:ln>
        </p:spPr>
      </p:pic>
      <p:pic>
        <p:nvPicPr>
          <p:cNvPr id="70659" name="Picture 3"/>
          <p:cNvPicPr>
            <a:picLocks noChangeAspect="1" noChangeArrowheads="1"/>
          </p:cNvPicPr>
          <p:nvPr/>
        </p:nvPicPr>
        <p:blipFill>
          <a:blip r:embed="rId11" cstate="print"/>
          <a:srcRect/>
          <a:stretch>
            <a:fillRect/>
          </a:stretch>
        </p:blipFill>
        <p:spPr bwMode="auto">
          <a:xfrm>
            <a:off x="3635896" y="4651623"/>
            <a:ext cx="2278064" cy="2206377"/>
          </a:xfrm>
          <a:prstGeom prst="rect">
            <a:avLst/>
          </a:prstGeom>
          <a:noFill/>
          <a:ln w="9525">
            <a:noFill/>
            <a:miter lim="800000"/>
            <a:headEnd/>
            <a:tailEnd/>
          </a:ln>
        </p:spPr>
      </p:pic>
      <p:sp>
        <p:nvSpPr>
          <p:cNvPr id="12" name="Rectangle 59"/>
          <p:cNvSpPr txBox="1">
            <a:spLocks noChangeArrowheads="1"/>
          </p:cNvSpPr>
          <p:nvPr/>
        </p:nvSpPr>
        <p:spPr>
          <a:xfrm>
            <a:off x="4357686" y="6597352"/>
            <a:ext cx="430338" cy="357190"/>
          </a:xfrm>
          <a:prstGeom prst="rect">
            <a:avLst/>
          </a:prstGeom>
        </p:spPr>
        <p:txBody>
          <a:bodyPr vert="horz" anchor="ctr" anchorCtr="0">
            <a:normAutofit/>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fld id="{863197A0-D195-44CF-A3A6-14FDBAA15021}" type="slidenum">
              <a:rPr kumimoji="0" lang="en-GB" sz="900" b="1" i="0" u="none" strike="noStrike" kern="1200" cap="none" spc="0" normalizeH="0" baseline="0" noProof="0" smtClean="0">
                <a:ln>
                  <a:noFill/>
                </a:ln>
                <a:solidFill>
                  <a:schemeClr val="bg1">
                    <a:lumMod val="65000"/>
                  </a:schemeClr>
                </a:solidFill>
                <a:effectLst/>
                <a:uLnTx/>
                <a:uFillTx/>
                <a:latin typeface="Verdana" pitchFamily="34" charset="0"/>
                <a:ea typeface="+mn-ea"/>
                <a:cs typeface="+mn-cs"/>
              </a:rPr>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t>41</a:t>
            </a:fld>
            <a:endParaRPr kumimoji="0" lang="en-GB" sz="900" b="1" i="0" u="none" strike="noStrike" kern="1200" cap="none" spc="0" normalizeH="0" baseline="0" noProof="0" dirty="0">
              <a:ln>
                <a:noFill/>
              </a:ln>
              <a:solidFill>
                <a:schemeClr val="bg1">
                  <a:lumMod val="65000"/>
                </a:schemeClr>
              </a:solidFill>
              <a:effectLst/>
              <a:uLnTx/>
              <a:uFillTx/>
              <a:latin typeface="Verdana" pitchFamily="34" charset="0"/>
              <a:ea typeface="+mn-ea"/>
              <a:cs typeface="+mn-cs"/>
            </a:endParaRPr>
          </a:p>
        </p:txBody>
      </p:sp>
    </p:spTree>
    <p:extLst>
      <p:ext uri="{BB962C8B-B14F-4D97-AF65-F5344CB8AC3E}">
        <p14:creationId xmlns:p14="http://schemas.microsoft.com/office/powerpoint/2010/main" val="41966722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258660" y="1628800"/>
            <a:ext cx="8496944" cy="5632311"/>
          </a:xfrm>
          <a:prstGeom prst="rect">
            <a:avLst/>
          </a:prstGeom>
          <a:noFill/>
        </p:spPr>
        <p:txBody>
          <a:bodyPr wrap="square" rtlCol="0">
            <a:spAutoFit/>
          </a:bodyPr>
          <a:lstStyle/>
          <a:p>
            <a:endParaRPr lang="en-IE" b="0" i="0" u="none" strike="noStrike" dirty="0">
              <a:solidFill>
                <a:srgbClr val="000000"/>
              </a:solidFill>
              <a:effectLst/>
              <a:latin typeface="Century Gothic" panose="020B0502020202020204" pitchFamily="34" charset="0"/>
            </a:endParaRPr>
          </a:p>
          <a:p>
            <a:pPr marL="285750" indent="-285750">
              <a:buFont typeface="Arial" panose="020B0604020202020204" pitchFamily="34" charset="0"/>
              <a:buChar char="•"/>
            </a:pPr>
            <a:r>
              <a:rPr lang="en-IE" dirty="0">
                <a:solidFill>
                  <a:srgbClr val="000000"/>
                </a:solidFill>
                <a:latin typeface="Century Gothic" panose="020B0502020202020204" pitchFamily="34" charset="0"/>
              </a:rPr>
              <a:t>Training and Retraining programmes</a:t>
            </a:r>
          </a:p>
          <a:p>
            <a:pPr marL="285750" indent="-285750">
              <a:buFont typeface="Arial" panose="020B0604020202020204" pitchFamily="34" charset="0"/>
              <a:buChar char="•"/>
            </a:pPr>
            <a:endParaRPr lang="en-IE"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IE" dirty="0">
                <a:solidFill>
                  <a:srgbClr val="000000"/>
                </a:solidFill>
                <a:latin typeface="Century Gothic" panose="020B0502020202020204" pitchFamily="34" charset="0"/>
              </a:rPr>
              <a:t>Lisheen Integrated Safety and Health and Environmental  Systems – </a:t>
            </a:r>
            <a:r>
              <a:rPr lang="en-IE" b="1" dirty="0">
                <a:solidFill>
                  <a:srgbClr val="000000"/>
                </a:solidFill>
                <a:latin typeface="Century Gothic" panose="020B0502020202020204" pitchFamily="34" charset="0"/>
              </a:rPr>
              <a:t>LISHEMS</a:t>
            </a:r>
          </a:p>
          <a:p>
            <a:pPr marL="742950" lvl="1" indent="-285750">
              <a:buFont typeface="Arial" panose="020B0604020202020204" pitchFamily="34" charset="0"/>
              <a:buChar char="•"/>
            </a:pPr>
            <a:r>
              <a:rPr lang="en-IE" dirty="0">
                <a:solidFill>
                  <a:srgbClr val="000000"/>
                </a:solidFill>
                <a:latin typeface="Century Gothic" panose="020B0502020202020204" pitchFamily="34" charset="0"/>
              </a:rPr>
              <a:t>All supervisors had a LISHEMS Manual, specific to their position</a:t>
            </a:r>
          </a:p>
          <a:p>
            <a:pPr marL="742950" lvl="1" indent="-285750">
              <a:buFont typeface="Arial" panose="020B0604020202020204" pitchFamily="34" charset="0"/>
              <a:buChar char="•"/>
            </a:pPr>
            <a:r>
              <a:rPr lang="en-IE" dirty="0">
                <a:solidFill>
                  <a:srgbClr val="000000"/>
                </a:solidFill>
                <a:latin typeface="Century Gothic" panose="020B0502020202020204" pitchFamily="34" charset="0"/>
              </a:rPr>
              <a:t>Included all relevant SOPs, PTOs, PIs, with targets, etc.</a:t>
            </a:r>
          </a:p>
          <a:p>
            <a:pPr marL="285750" indent="-285750">
              <a:buFont typeface="Arial" panose="020B0604020202020204" pitchFamily="34" charset="0"/>
              <a:buChar char="•"/>
            </a:pPr>
            <a:endParaRPr lang="en-IE"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IE" dirty="0">
                <a:solidFill>
                  <a:srgbClr val="000000"/>
                </a:solidFill>
                <a:latin typeface="Century Gothic" panose="020B0502020202020204" pitchFamily="34" charset="0"/>
              </a:rPr>
              <a:t>Planned Inspections</a:t>
            </a:r>
          </a:p>
          <a:p>
            <a:pPr marL="285750" indent="-285750">
              <a:buFont typeface="Arial" panose="020B0604020202020204" pitchFamily="34" charset="0"/>
              <a:buChar char="•"/>
            </a:pPr>
            <a:endParaRPr lang="en-IE"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IE" b="0" i="0" u="none" strike="noStrike" dirty="0">
                <a:solidFill>
                  <a:srgbClr val="000000"/>
                </a:solidFill>
                <a:effectLst/>
                <a:latin typeface="Century Gothic" panose="020B0502020202020204" pitchFamily="34" charset="0"/>
              </a:rPr>
              <a:t>Change Management Process</a:t>
            </a:r>
          </a:p>
          <a:p>
            <a:pPr marL="285750" indent="-285750">
              <a:buFont typeface="Arial" panose="020B0604020202020204" pitchFamily="34" charset="0"/>
              <a:buChar char="•"/>
            </a:pPr>
            <a:endParaRPr lang="en-IE"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IE" dirty="0">
                <a:solidFill>
                  <a:srgbClr val="000000"/>
                </a:solidFill>
                <a:latin typeface="Century Gothic" panose="020B0502020202020204" pitchFamily="34" charset="0"/>
              </a:rPr>
              <a:t>Reward Innovative Ideas – Employees paid for good safety ideas</a:t>
            </a:r>
          </a:p>
          <a:p>
            <a:pPr marL="285750" indent="-285750">
              <a:buFont typeface="Arial" panose="020B0604020202020204" pitchFamily="34" charset="0"/>
              <a:buChar char="•"/>
            </a:pPr>
            <a:endParaRPr lang="en-IE"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IE" dirty="0">
                <a:solidFill>
                  <a:srgbClr val="000000"/>
                </a:solidFill>
                <a:latin typeface="Century Gothic" panose="020B0502020202020204" pitchFamily="34" charset="0"/>
              </a:rPr>
              <a:t>Incident Investigation – Fixed timelines for each stage with full engagement of all involved plus non-related people – management, unions, safety reps, etc. </a:t>
            </a:r>
          </a:p>
          <a:p>
            <a:pPr marL="285750" indent="-285750">
              <a:buFont typeface="Arial" panose="020B0604020202020204" pitchFamily="34" charset="0"/>
              <a:buChar char="•"/>
            </a:pPr>
            <a:endParaRPr lang="en-IE" dirty="0">
              <a:solidFill>
                <a:srgbClr val="000000"/>
              </a:solidFill>
              <a:latin typeface="Century Gothic" panose="020B0502020202020204" pitchFamily="34" charset="0"/>
            </a:endParaRPr>
          </a:p>
          <a:p>
            <a:pPr marL="285750" indent="-285750">
              <a:buFont typeface="Arial" panose="020B0604020202020204" pitchFamily="34" charset="0"/>
              <a:buChar char="•"/>
            </a:pPr>
            <a:endParaRPr lang="en-IE" b="0" i="0" u="none" strike="noStrike" dirty="0">
              <a:solidFill>
                <a:srgbClr val="000000"/>
              </a:solidFill>
              <a:effectLst/>
              <a:latin typeface="Century Gothic" panose="020B0502020202020204" pitchFamily="34" charset="0"/>
            </a:endParaRPr>
          </a:p>
          <a:p>
            <a:pPr marL="285750" indent="-285750">
              <a:buFont typeface="Arial" panose="020B0604020202020204" pitchFamily="34" charset="0"/>
              <a:buChar char="•"/>
            </a:pPr>
            <a:endParaRPr lang="en-IE" b="0" i="0" u="none" strike="noStrike" dirty="0">
              <a:solidFill>
                <a:srgbClr val="000000"/>
              </a:solidFill>
              <a:effectLst/>
              <a:latin typeface="Century Gothic" panose="020B0502020202020204" pitchFamily="34" charset="0"/>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51520" y="980728"/>
            <a:ext cx="8496944" cy="523220"/>
          </a:xfrm>
          <a:prstGeom prst="rect">
            <a:avLst/>
          </a:prstGeom>
          <a:noFill/>
        </p:spPr>
        <p:txBody>
          <a:bodyPr wrap="square" rtlCol="0">
            <a:spAutoFit/>
          </a:bodyPr>
          <a:lstStyle/>
          <a:p>
            <a:r>
              <a:rPr lang="en-IE" sz="2800" u="sng" dirty="0">
                <a:solidFill>
                  <a:schemeClr val="accent2">
                    <a:lumMod val="50000"/>
                  </a:schemeClr>
                </a:solidFill>
              </a:rPr>
              <a:t>Other Human Factor Safety Initiatives at Lisheen</a:t>
            </a:r>
          </a:p>
        </p:txBody>
      </p:sp>
    </p:spTree>
    <p:extLst>
      <p:ext uri="{BB962C8B-B14F-4D97-AF65-F5344CB8AC3E}">
        <p14:creationId xmlns:p14="http://schemas.microsoft.com/office/powerpoint/2010/main" val="3313569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225960" y="1628800"/>
            <a:ext cx="8810536" cy="1200329"/>
          </a:xfrm>
          <a:prstGeom prst="rect">
            <a:avLst/>
          </a:prstGeom>
          <a:noFill/>
        </p:spPr>
        <p:txBody>
          <a:bodyPr wrap="square" rtlCol="0">
            <a:spAutoFit/>
          </a:bodyPr>
          <a:lstStyle/>
          <a:p>
            <a:r>
              <a:rPr lang="en-IE" dirty="0">
                <a:solidFill>
                  <a:srgbClr val="000000"/>
                </a:solidFill>
                <a:latin typeface="Century Gothic" panose="020B0502020202020204" pitchFamily="34" charset="0"/>
              </a:rPr>
              <a:t>Safety initiatives which included the input of employees were very successful </a:t>
            </a:r>
          </a:p>
          <a:p>
            <a:endParaRPr lang="en-IE" b="0" i="0" u="none" strike="noStrike" dirty="0">
              <a:solidFill>
                <a:srgbClr val="000000"/>
              </a:solidFill>
              <a:effectLst/>
              <a:latin typeface="Century Gothic" panose="020B0502020202020204" pitchFamily="34" charset="0"/>
            </a:endParaRPr>
          </a:p>
          <a:p>
            <a:r>
              <a:rPr lang="en-IE" dirty="0">
                <a:solidFill>
                  <a:srgbClr val="000000"/>
                </a:solidFill>
                <a:latin typeface="Century Gothic" panose="020B0502020202020204" pitchFamily="34" charset="0"/>
              </a:rPr>
              <a:t>People at the ‘coalface’ often have the best solutions for their own safety and therefore need to be included at all levels of safety management</a:t>
            </a:r>
            <a:endParaRPr lang="en-IE" b="0" i="0" u="none" strike="noStrike" dirty="0">
              <a:solidFill>
                <a:srgbClr val="000000"/>
              </a:solidFill>
              <a:effectLst/>
              <a:latin typeface="Century Gothic" panose="020B0502020202020204" pitchFamily="34" charset="0"/>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51520" y="980728"/>
            <a:ext cx="6264696" cy="523220"/>
          </a:xfrm>
          <a:prstGeom prst="rect">
            <a:avLst/>
          </a:prstGeom>
          <a:noFill/>
        </p:spPr>
        <p:txBody>
          <a:bodyPr wrap="square" rtlCol="0">
            <a:spAutoFit/>
          </a:bodyPr>
          <a:lstStyle/>
          <a:p>
            <a:r>
              <a:rPr lang="en-IE" sz="2800" u="sng" dirty="0">
                <a:solidFill>
                  <a:schemeClr val="accent2">
                    <a:lumMod val="50000"/>
                  </a:schemeClr>
                </a:solidFill>
              </a:rPr>
              <a:t>Summary</a:t>
            </a:r>
          </a:p>
        </p:txBody>
      </p:sp>
      <p:pic>
        <p:nvPicPr>
          <p:cNvPr id="7" name="Picture 4">
            <a:extLst>
              <a:ext uri="{FF2B5EF4-FFF2-40B4-BE49-F238E27FC236}">
                <a16:creationId xmlns:a16="http://schemas.microsoft.com/office/drawing/2014/main" id="{3CC84F65-F11D-4D26-B81B-016B97EB6F7E}"/>
              </a:ext>
            </a:extLst>
          </p:cNvPr>
          <p:cNvPicPr>
            <a:picLocks noChangeAspect="1" noChangeArrowheads="1"/>
          </p:cNvPicPr>
          <p:nvPr/>
        </p:nvPicPr>
        <p:blipFill>
          <a:blip r:embed="rId3" cstate="print"/>
          <a:srcRect/>
          <a:stretch>
            <a:fillRect/>
          </a:stretch>
        </p:blipFill>
        <p:spPr bwMode="auto">
          <a:xfrm>
            <a:off x="1943707" y="3020033"/>
            <a:ext cx="5256585" cy="3324902"/>
          </a:xfrm>
          <a:prstGeom prst="rect">
            <a:avLst/>
          </a:prstGeom>
          <a:noFill/>
          <a:ln w="9525" algn="ctr">
            <a:noFill/>
            <a:miter lim="800000"/>
            <a:headEnd/>
            <a:tailEnd/>
          </a:ln>
          <a:effectLst/>
        </p:spPr>
      </p:pic>
    </p:spTree>
    <p:extLst>
      <p:ext uri="{BB962C8B-B14F-4D97-AF65-F5344CB8AC3E}">
        <p14:creationId xmlns:p14="http://schemas.microsoft.com/office/powerpoint/2010/main" val="3838342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258660" y="1628800"/>
            <a:ext cx="8777836" cy="4801314"/>
          </a:xfrm>
          <a:prstGeom prst="rect">
            <a:avLst/>
          </a:prstGeom>
          <a:noFill/>
        </p:spPr>
        <p:txBody>
          <a:bodyPr wrap="square" rtlCol="0">
            <a:spAutoFit/>
          </a:bodyPr>
          <a:lstStyle/>
          <a:p>
            <a:r>
              <a:rPr lang="en-IE" dirty="0">
                <a:solidFill>
                  <a:srgbClr val="000000"/>
                </a:solidFill>
                <a:latin typeface="Century Gothic" panose="020B0502020202020204" pitchFamily="34" charset="0"/>
              </a:rPr>
              <a:t>The Lisheen Mine was in operation from 1999 to 2015, when it closed due to depletion of resources. An ore extraction ratio of &gt;95% was achieved.</a:t>
            </a:r>
          </a:p>
          <a:p>
            <a:endParaRPr lang="en-IE" dirty="0">
              <a:solidFill>
                <a:srgbClr val="000000"/>
              </a:solidFill>
              <a:latin typeface="Century Gothic" panose="020B0502020202020204" pitchFamily="34" charset="0"/>
            </a:endParaRPr>
          </a:p>
          <a:p>
            <a:r>
              <a:rPr lang="en-IE" dirty="0">
                <a:solidFill>
                  <a:srgbClr val="000000"/>
                </a:solidFill>
                <a:latin typeface="Century Gothic" panose="020B0502020202020204" pitchFamily="34" charset="0"/>
              </a:rPr>
              <a:t>The mine then went through a ‘closure rehabilitation’ process, which was completed in 2018. </a:t>
            </a:r>
          </a:p>
          <a:p>
            <a:endParaRPr lang="en-IE" dirty="0">
              <a:solidFill>
                <a:srgbClr val="000000"/>
              </a:solidFill>
              <a:latin typeface="Century Gothic" panose="020B0502020202020204" pitchFamily="34" charset="0"/>
            </a:endParaRPr>
          </a:p>
          <a:p>
            <a:r>
              <a:rPr lang="en-IE" dirty="0">
                <a:solidFill>
                  <a:srgbClr val="000000"/>
                </a:solidFill>
                <a:latin typeface="Century Gothic" panose="020B0502020202020204" pitchFamily="34" charset="0"/>
              </a:rPr>
              <a:t>The site is </a:t>
            </a:r>
            <a:r>
              <a:rPr lang="en-IE" dirty="0">
                <a:latin typeface="Century Gothic" panose="020B0502020202020204" pitchFamily="34" charset="0"/>
              </a:rPr>
              <a:t>now entering </a:t>
            </a:r>
            <a:r>
              <a:rPr lang="en-IE" dirty="0">
                <a:solidFill>
                  <a:srgbClr val="000000"/>
                </a:solidFill>
                <a:latin typeface="Century Gothic" panose="020B0502020202020204" pitchFamily="34" charset="0"/>
              </a:rPr>
              <a:t>‘After Care’ mode</a:t>
            </a:r>
          </a:p>
          <a:p>
            <a:endParaRPr lang="en-IE" b="0" i="0" u="none" strike="noStrike" dirty="0">
              <a:solidFill>
                <a:srgbClr val="000000"/>
              </a:solidFill>
              <a:effectLst/>
              <a:latin typeface="Century Gothic" panose="020B0502020202020204" pitchFamily="34" charset="0"/>
            </a:endParaRPr>
          </a:p>
          <a:p>
            <a:r>
              <a:rPr lang="en-IE" dirty="0">
                <a:solidFill>
                  <a:srgbClr val="000000"/>
                </a:solidFill>
                <a:latin typeface="Century Gothic" panose="020B0502020202020204" pitchFamily="34" charset="0"/>
              </a:rPr>
              <a:t>In 2006, at a rate of approximately one Lost Time Injury per month and 80-100 total injuries per month, the Lisheen Management team implemented a programme of safety initiatives with a target of Zero Harm. The link between Total Injuries and Lost Time Injury Rate is well established through the Bird Triangle </a:t>
            </a:r>
          </a:p>
          <a:p>
            <a:endParaRPr lang="en-IE" b="0" i="0" u="none" strike="noStrike" dirty="0">
              <a:solidFill>
                <a:srgbClr val="000000"/>
              </a:solidFill>
              <a:effectLst/>
              <a:latin typeface="Century Gothic" panose="020B0502020202020204" pitchFamily="34" charset="0"/>
            </a:endParaRPr>
          </a:p>
          <a:p>
            <a:r>
              <a:rPr lang="en-IE" dirty="0">
                <a:solidFill>
                  <a:srgbClr val="000000"/>
                </a:solidFill>
                <a:latin typeface="Century Gothic" panose="020B0502020202020204" pitchFamily="34" charset="0"/>
              </a:rPr>
              <a:t>This presentation covers some of the Human Factor Safety Initiatives, which were implemented and which we believed were of significant benefit in the journey to zero harm</a:t>
            </a:r>
            <a:endParaRPr lang="en-IE" b="0" i="0" u="none" strike="noStrike" dirty="0">
              <a:solidFill>
                <a:srgbClr val="000000"/>
              </a:solidFill>
              <a:effectLst/>
              <a:latin typeface="Century Gothic" panose="020B0502020202020204" pitchFamily="34" charset="0"/>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51520" y="980728"/>
            <a:ext cx="6264696" cy="523220"/>
          </a:xfrm>
          <a:prstGeom prst="rect">
            <a:avLst/>
          </a:prstGeom>
          <a:noFill/>
        </p:spPr>
        <p:txBody>
          <a:bodyPr wrap="square" rtlCol="0">
            <a:spAutoFit/>
          </a:bodyPr>
          <a:lstStyle/>
          <a:p>
            <a:r>
              <a:rPr lang="en-IE" sz="2800" u="sng" dirty="0">
                <a:solidFill>
                  <a:schemeClr val="accent2">
                    <a:lumMod val="50000"/>
                  </a:schemeClr>
                </a:solidFill>
              </a:rPr>
              <a:t>Introduction</a:t>
            </a:r>
          </a:p>
        </p:txBody>
      </p:sp>
    </p:spTree>
    <p:extLst>
      <p:ext uri="{BB962C8B-B14F-4D97-AF65-F5344CB8AC3E}">
        <p14:creationId xmlns:p14="http://schemas.microsoft.com/office/powerpoint/2010/main" val="3342025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683568" y="647130"/>
            <a:ext cx="8208912" cy="523220"/>
          </a:xfrm>
          <a:prstGeom prst="rect">
            <a:avLst/>
          </a:prstGeom>
          <a:noFill/>
        </p:spPr>
        <p:txBody>
          <a:bodyPr wrap="square" rtlCol="0">
            <a:spAutoFit/>
          </a:bodyPr>
          <a:lstStyle/>
          <a:p>
            <a:r>
              <a:rPr lang="en-IE" sz="2800" u="sng" dirty="0">
                <a:solidFill>
                  <a:schemeClr val="accent2">
                    <a:lumMod val="50000"/>
                  </a:schemeClr>
                </a:solidFill>
              </a:rPr>
              <a:t>Safety Improvement Graph – Lisheen Mine</a:t>
            </a:r>
          </a:p>
        </p:txBody>
      </p:sp>
      <p:pic>
        <p:nvPicPr>
          <p:cNvPr id="5" name="Picture 4">
            <a:extLst>
              <a:ext uri="{FF2B5EF4-FFF2-40B4-BE49-F238E27FC236}">
                <a16:creationId xmlns:a16="http://schemas.microsoft.com/office/drawing/2014/main" id="{B1D6D8FF-2B2B-4E0F-B3E8-450B2174CBE3}"/>
              </a:ext>
            </a:extLst>
          </p:cNvPr>
          <p:cNvPicPr>
            <a:picLocks noChangeAspect="1"/>
          </p:cNvPicPr>
          <p:nvPr/>
        </p:nvPicPr>
        <p:blipFill>
          <a:blip r:embed="rId3"/>
          <a:stretch>
            <a:fillRect/>
          </a:stretch>
        </p:blipFill>
        <p:spPr>
          <a:xfrm>
            <a:off x="1109172" y="1709569"/>
            <a:ext cx="6925656" cy="4627265"/>
          </a:xfrm>
          <a:prstGeom prst="rect">
            <a:avLst/>
          </a:prstGeom>
        </p:spPr>
      </p:pic>
      <p:sp>
        <p:nvSpPr>
          <p:cNvPr id="6" name="TextBox 5">
            <a:extLst>
              <a:ext uri="{FF2B5EF4-FFF2-40B4-BE49-F238E27FC236}">
                <a16:creationId xmlns:a16="http://schemas.microsoft.com/office/drawing/2014/main" id="{915A9554-2F19-49B4-BDCD-9A5DAF96F5BB}"/>
              </a:ext>
            </a:extLst>
          </p:cNvPr>
          <p:cNvSpPr txBox="1"/>
          <p:nvPr/>
        </p:nvSpPr>
        <p:spPr>
          <a:xfrm>
            <a:off x="1109172" y="1268760"/>
            <a:ext cx="6925656" cy="369332"/>
          </a:xfrm>
          <a:prstGeom prst="rect">
            <a:avLst/>
          </a:prstGeom>
          <a:noFill/>
        </p:spPr>
        <p:txBody>
          <a:bodyPr wrap="square" rtlCol="0">
            <a:spAutoFit/>
          </a:bodyPr>
          <a:lstStyle/>
          <a:p>
            <a:r>
              <a:rPr lang="en-IE" dirty="0"/>
              <a:t>Total Injury Frequency Rate</a:t>
            </a:r>
          </a:p>
        </p:txBody>
      </p:sp>
    </p:spTree>
    <p:extLst>
      <p:ext uri="{BB962C8B-B14F-4D97-AF65-F5344CB8AC3E}">
        <p14:creationId xmlns:p14="http://schemas.microsoft.com/office/powerpoint/2010/main" val="163185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51520" y="980728"/>
            <a:ext cx="8208912" cy="523220"/>
          </a:xfrm>
          <a:prstGeom prst="rect">
            <a:avLst/>
          </a:prstGeom>
          <a:noFill/>
        </p:spPr>
        <p:txBody>
          <a:bodyPr wrap="square" rtlCol="0">
            <a:spAutoFit/>
          </a:bodyPr>
          <a:lstStyle/>
          <a:p>
            <a:r>
              <a:rPr lang="en-IE" sz="2800" u="sng" dirty="0">
                <a:solidFill>
                  <a:schemeClr val="accent2">
                    <a:lumMod val="50000"/>
                  </a:schemeClr>
                </a:solidFill>
              </a:rPr>
              <a:t>Bird Triangle</a:t>
            </a:r>
          </a:p>
        </p:txBody>
      </p:sp>
      <p:pic>
        <p:nvPicPr>
          <p:cNvPr id="7" name="Picture 6">
            <a:extLst>
              <a:ext uri="{FF2B5EF4-FFF2-40B4-BE49-F238E27FC236}">
                <a16:creationId xmlns:a16="http://schemas.microsoft.com/office/drawing/2014/main" id="{B71F102D-675A-49B8-808E-60C61C6B3909}"/>
              </a:ext>
            </a:extLst>
          </p:cNvPr>
          <p:cNvPicPr>
            <a:picLocks noChangeAspect="1"/>
          </p:cNvPicPr>
          <p:nvPr/>
        </p:nvPicPr>
        <p:blipFill>
          <a:blip r:embed="rId3"/>
          <a:stretch>
            <a:fillRect/>
          </a:stretch>
        </p:blipFill>
        <p:spPr>
          <a:xfrm>
            <a:off x="1052512" y="1657350"/>
            <a:ext cx="7038975" cy="3543300"/>
          </a:xfrm>
          <a:prstGeom prst="rect">
            <a:avLst/>
          </a:prstGeom>
        </p:spPr>
      </p:pic>
    </p:spTree>
    <p:extLst>
      <p:ext uri="{BB962C8B-B14F-4D97-AF65-F5344CB8AC3E}">
        <p14:creationId xmlns:p14="http://schemas.microsoft.com/office/powerpoint/2010/main" val="3602093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1547664" y="2780928"/>
            <a:ext cx="6264696" cy="523220"/>
          </a:xfrm>
          <a:prstGeom prst="rect">
            <a:avLst/>
          </a:prstGeom>
          <a:noFill/>
        </p:spPr>
        <p:txBody>
          <a:bodyPr wrap="square" rtlCol="0">
            <a:spAutoFit/>
          </a:bodyPr>
          <a:lstStyle/>
          <a:p>
            <a:r>
              <a:rPr lang="en-IE" sz="2800" dirty="0">
                <a:solidFill>
                  <a:schemeClr val="accent2">
                    <a:lumMod val="50000"/>
                  </a:schemeClr>
                </a:solidFill>
              </a:rPr>
              <a:t>Visible Felt Leadership (VFL)</a:t>
            </a:r>
          </a:p>
        </p:txBody>
      </p:sp>
    </p:spTree>
    <p:extLst>
      <p:ext uri="{BB962C8B-B14F-4D97-AF65-F5344CB8AC3E}">
        <p14:creationId xmlns:p14="http://schemas.microsoft.com/office/powerpoint/2010/main" val="1878123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inBulletsConfiguration" hidden="1"/>
          <p:cNvSpPr txBox="1"/>
          <p:nvPr/>
        </p:nvSpPr>
        <p:spPr>
          <a:xfrm>
            <a:off x="9525" y="12700"/>
            <a:ext cx="6667500" cy="107722"/>
          </a:xfrm>
          <a:prstGeom prst="rect">
            <a:avLst/>
          </a:prstGeom>
          <a:noFill/>
        </p:spPr>
        <p:txBody>
          <a:bodyPr vert="horz" rtlCol="0">
            <a:spAutoFit/>
          </a:bodyPr>
          <a:lstStyle/>
          <a:p>
            <a:endParaRPr lang="en-US" sz="100" dirty="0">
              <a:solidFill>
                <a:srgbClr val="FFFFFF"/>
              </a:solidFill>
            </a:endParaRPr>
          </a:p>
        </p:txBody>
      </p:sp>
      <p:sp>
        <p:nvSpPr>
          <p:cNvPr id="14" name="TextBox 13"/>
          <p:cNvSpPr txBox="1"/>
          <p:nvPr/>
        </p:nvSpPr>
        <p:spPr>
          <a:xfrm>
            <a:off x="258660" y="1628800"/>
            <a:ext cx="8496944" cy="1200329"/>
          </a:xfrm>
          <a:prstGeom prst="rect">
            <a:avLst/>
          </a:prstGeom>
          <a:noFill/>
        </p:spPr>
        <p:txBody>
          <a:bodyPr wrap="square" rtlCol="0">
            <a:spAutoFit/>
          </a:bodyPr>
          <a:lstStyle/>
          <a:p>
            <a:r>
              <a:rPr lang="en-IE" dirty="0"/>
              <a:t>Felt leadership is a public proclamation of an organization’s commitment to caring about people</a:t>
            </a:r>
          </a:p>
          <a:p>
            <a:endParaRPr lang="en-IE" dirty="0">
              <a:solidFill>
                <a:srgbClr val="000000"/>
              </a:solidFill>
              <a:latin typeface="Century Gothic" panose="020B0502020202020204" pitchFamily="34" charset="0"/>
            </a:endParaRPr>
          </a:p>
          <a:p>
            <a:endParaRPr lang="en-IE" b="0" i="0" u="none" strike="noStrike" dirty="0">
              <a:solidFill>
                <a:srgbClr val="000000"/>
              </a:solidFill>
              <a:effectLst/>
              <a:latin typeface="Century Gothic" panose="020B0502020202020204" pitchFamily="34" charset="0"/>
            </a:endParaRPr>
          </a:p>
        </p:txBody>
      </p:sp>
      <p:sp>
        <p:nvSpPr>
          <p:cNvPr id="12" name="TextBox 11"/>
          <p:cNvSpPr txBox="1"/>
          <p:nvPr/>
        </p:nvSpPr>
        <p:spPr>
          <a:xfrm>
            <a:off x="323528" y="6487547"/>
            <a:ext cx="8432076" cy="338554"/>
          </a:xfrm>
          <a:prstGeom prst="rect">
            <a:avLst/>
          </a:prstGeom>
          <a:noFill/>
        </p:spPr>
        <p:txBody>
          <a:bodyPr wrap="square" rtlCol="0">
            <a:spAutoFit/>
          </a:bodyPr>
          <a:lstStyle/>
          <a:p>
            <a:r>
              <a:rPr lang="en-US" sz="1600" dirty="0">
                <a:solidFill>
                  <a:prstClr val="white"/>
                </a:solidFill>
              </a:rPr>
              <a:t>                                   LTMS Limited                                   IMQS</a:t>
            </a:r>
            <a:endParaRPr lang="en-IE" sz="1600" dirty="0">
              <a:solidFill>
                <a:prstClr val="white"/>
              </a:solidFill>
            </a:endParaRPr>
          </a:p>
        </p:txBody>
      </p:sp>
      <p:sp>
        <p:nvSpPr>
          <p:cNvPr id="4" name="TextBox 3">
            <a:extLst>
              <a:ext uri="{FF2B5EF4-FFF2-40B4-BE49-F238E27FC236}">
                <a16:creationId xmlns:a16="http://schemas.microsoft.com/office/drawing/2014/main" id="{A126D7F5-AB3C-44ED-9FBB-AFA4781F9E9E}"/>
              </a:ext>
            </a:extLst>
          </p:cNvPr>
          <p:cNvSpPr txBox="1"/>
          <p:nvPr/>
        </p:nvSpPr>
        <p:spPr>
          <a:xfrm>
            <a:off x="225960" y="188640"/>
            <a:ext cx="8162464" cy="307777"/>
          </a:xfrm>
          <a:prstGeom prst="rect">
            <a:avLst/>
          </a:prstGeom>
          <a:noFill/>
        </p:spPr>
        <p:txBody>
          <a:bodyPr wrap="square" rtlCol="0">
            <a:spAutoFit/>
          </a:bodyPr>
          <a:lstStyle/>
          <a:p>
            <a:pPr algn="ctr"/>
            <a:r>
              <a:rPr lang="en-IE" sz="1400" i="1" dirty="0">
                <a:solidFill>
                  <a:schemeClr val="accent2">
                    <a:lumMod val="75000"/>
                  </a:schemeClr>
                </a:solidFill>
              </a:rPr>
              <a:t>The Effectiveness of Human Factor Safety Initiatives at Lisheen Mine  - A Case Study</a:t>
            </a:r>
          </a:p>
        </p:txBody>
      </p:sp>
      <p:sp>
        <p:nvSpPr>
          <p:cNvPr id="3" name="TextBox 2">
            <a:extLst>
              <a:ext uri="{FF2B5EF4-FFF2-40B4-BE49-F238E27FC236}">
                <a16:creationId xmlns:a16="http://schemas.microsoft.com/office/drawing/2014/main" id="{221FE614-4198-4960-8D5C-FBC08920483B}"/>
              </a:ext>
            </a:extLst>
          </p:cNvPr>
          <p:cNvSpPr txBox="1"/>
          <p:nvPr/>
        </p:nvSpPr>
        <p:spPr>
          <a:xfrm>
            <a:off x="251520" y="980728"/>
            <a:ext cx="6264696" cy="523220"/>
          </a:xfrm>
          <a:prstGeom prst="rect">
            <a:avLst/>
          </a:prstGeom>
          <a:noFill/>
        </p:spPr>
        <p:txBody>
          <a:bodyPr wrap="square" rtlCol="0">
            <a:spAutoFit/>
          </a:bodyPr>
          <a:lstStyle/>
          <a:p>
            <a:r>
              <a:rPr lang="en-IE" sz="2800" u="sng" dirty="0">
                <a:solidFill>
                  <a:schemeClr val="accent2">
                    <a:lumMod val="50000"/>
                  </a:schemeClr>
                </a:solidFill>
              </a:rPr>
              <a:t>Visible Felt Leadership (VFL)</a:t>
            </a:r>
          </a:p>
        </p:txBody>
      </p:sp>
      <p:graphicFrame>
        <p:nvGraphicFramePr>
          <p:cNvPr id="5" name="Diagram 4">
            <a:extLst>
              <a:ext uri="{FF2B5EF4-FFF2-40B4-BE49-F238E27FC236}">
                <a16:creationId xmlns:a16="http://schemas.microsoft.com/office/drawing/2014/main" id="{038C1893-5B64-4BD5-A6F3-8B287B184967}"/>
              </a:ext>
            </a:extLst>
          </p:cNvPr>
          <p:cNvGraphicFramePr/>
          <p:nvPr>
            <p:extLst>
              <p:ext uri="{D42A27DB-BD31-4B8C-83A1-F6EECF244321}">
                <p14:modId xmlns:p14="http://schemas.microsoft.com/office/powerpoint/2010/main" val="2199364712"/>
              </p:ext>
            </p:extLst>
          </p:nvPr>
        </p:nvGraphicFramePr>
        <p:xfrm>
          <a:off x="1259192" y="2558951"/>
          <a:ext cx="6096000" cy="386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74810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MARTSLIDETYPE" val="Divider"/>
  <p:tag name="SMARTDIVIDERLEVEL" val="0"/>
  <p:tag name="SMARTDIVIDERTYPE" val="Section"/>
  <p:tag name="SHOW EXECUTIVE SUMMARY" val="No"/>
  <p:tag name="EXECUTIVE SUMMARY" val="Executive Summary"/>
</p:tagLst>
</file>

<file path=ppt/tags/tag2.xml><?xml version="1.0" encoding="utf-8"?>
<p:tagLst xmlns:a="http://schemas.openxmlformats.org/drawingml/2006/main" xmlns:r="http://schemas.openxmlformats.org/officeDocument/2006/relationships" xmlns:p="http://schemas.openxmlformats.org/presentationml/2006/main">
  <p:tag name="SMARTWRITE" val="{@Descriptor}"/>
</p:tagLst>
</file>

<file path=ppt/tags/tag3.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p:tag name="SMARTISVISIBLE" val="{$SmartDividernumber} !="/>
  <p:tag name="SMARTWRITE" val="{$SmartDividertext} {$SmartDividernumber} – {$Smart Divider title}"/>
</p:tagLst>
</file>

<file path=ppt/tags/tag4.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p:tag name="SMARTWRITE" val="{@Title} • {@Subtitle}"/>
</p:tagLst>
</file>

<file path=ppt/tags/tag5.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p:tagLst>
</file>

<file path=ppt/tags/tag6.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7.xml><?xml version="1.0" encoding="utf-8"?>
<p:tagLst xmlns:a="http://schemas.openxmlformats.org/drawingml/2006/main" xmlns:r="http://schemas.openxmlformats.org/officeDocument/2006/relationships" xmlns:p="http://schemas.openxmlformats.org/presentationml/2006/main">
  <p:tag name="SMARTISVISIBLE" val="{SmartShowDisclaimer} = Yes"/>
  <p:tag name="SMARTSHAPETYPE" val="Disclaimer"/>
</p:tagLst>
</file>

<file path=ppt/tags/tag8.xml><?xml version="1.0" encoding="utf-8"?>
<p:tagLst xmlns:a="http://schemas.openxmlformats.org/drawingml/2006/main" xmlns:r="http://schemas.openxmlformats.org/officeDocument/2006/relationships" xmlns:p="http://schemas.openxmlformats.org/presentationml/2006/main">
  <p:tag name="SMARTSHAPETYPE" val="PresentationDisclaimer"/>
  <p:tag name="SMARTISVISIBLE" val="{@PresentationDisclaimer}!=No Disclaimer"/>
  <p:tag name="SMARTWRITE" val="{@PresentationDisclaimerText}"/>
</p:tagLst>
</file>

<file path=ppt/theme/theme1.xml><?xml version="1.0" encoding="utf-8"?>
<a:theme xmlns:a="http://schemas.openxmlformats.org/drawingml/2006/main" name="1_Sesa-sterl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26583</TotalTime>
  <Words>2752</Words>
  <Application>Microsoft Office PowerPoint</Application>
  <PresentationFormat>On-screen Show (4:3)</PresentationFormat>
  <Paragraphs>435</Paragraphs>
  <Slides>43</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Calibri</vt:lpstr>
      <vt:lpstr>Candara</vt:lpstr>
      <vt:lpstr>Century Gothic</vt:lpstr>
      <vt:lpstr>DIN-Bold</vt:lpstr>
      <vt:lpstr>DIN-Regular</vt:lpstr>
      <vt:lpstr>Tahoma</vt:lpstr>
      <vt:lpstr>Verdana</vt:lpstr>
      <vt:lpstr>Wingdings</vt:lpstr>
      <vt:lpstr>1_Sesa-sterlite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LISHEEN SAFETY EXPO</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Brendan Morris</dc:creator>
  <cp:lastModifiedBy>Brendan Morris</cp:lastModifiedBy>
  <cp:revision>105</cp:revision>
  <dcterms:created xsi:type="dcterms:W3CDTF">2017-06-29T10:02:27Z</dcterms:created>
  <dcterms:modified xsi:type="dcterms:W3CDTF">2018-09-01T07:51:21Z</dcterms:modified>
</cp:coreProperties>
</file>