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UI/images/btniconlinks.png" ContentType="image/.png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Override PartName="/customUI/images/btnicon.png" ContentType="image/.png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b68e3b1f0e8d443b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95" r:id="rId2"/>
    <p:sldId id="399" r:id="rId3"/>
    <p:sldId id="490" r:id="rId4"/>
    <p:sldId id="492" r:id="rId5"/>
    <p:sldId id="518" r:id="rId6"/>
    <p:sldId id="494" r:id="rId7"/>
    <p:sldId id="479" r:id="rId8"/>
    <p:sldId id="495" r:id="rId9"/>
    <p:sldId id="534" r:id="rId10"/>
    <p:sldId id="460" r:id="rId11"/>
    <p:sldId id="481" r:id="rId12"/>
    <p:sldId id="461" r:id="rId13"/>
    <p:sldId id="538" r:id="rId14"/>
    <p:sldId id="537" r:id="rId15"/>
    <p:sldId id="496" r:id="rId16"/>
    <p:sldId id="519" r:id="rId17"/>
    <p:sldId id="533" r:id="rId18"/>
    <p:sldId id="498" r:id="rId19"/>
    <p:sldId id="499" r:id="rId20"/>
    <p:sldId id="522" r:id="rId21"/>
    <p:sldId id="502" r:id="rId22"/>
    <p:sldId id="525" r:id="rId23"/>
    <p:sldId id="503" r:id="rId24"/>
    <p:sldId id="504" r:id="rId25"/>
    <p:sldId id="505" r:id="rId26"/>
    <p:sldId id="532" r:id="rId27"/>
    <p:sldId id="506" r:id="rId28"/>
    <p:sldId id="507" r:id="rId29"/>
    <p:sldId id="508" r:id="rId30"/>
    <p:sldId id="397" r:id="rId31"/>
    <p:sldId id="509" r:id="rId32"/>
    <p:sldId id="527" r:id="rId33"/>
    <p:sldId id="528" r:id="rId34"/>
    <p:sldId id="530" r:id="rId35"/>
    <p:sldId id="529" r:id="rId36"/>
    <p:sldId id="531" r:id="rId37"/>
    <p:sldId id="536" r:id="rId38"/>
    <p:sldId id="515" r:id="rId39"/>
    <p:sldId id="270" r:id="rId40"/>
    <p:sldId id="383" r:id="rId41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D79AD"/>
    <a:srgbClr val="788BC2"/>
    <a:srgbClr val="5787F3"/>
    <a:srgbClr val="537FFB"/>
    <a:srgbClr val="005996"/>
    <a:srgbClr val="D6D3CE"/>
    <a:srgbClr val="0000E1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 autoAdjust="0"/>
    <p:restoredTop sz="94660"/>
  </p:normalViewPr>
  <p:slideViewPr>
    <p:cSldViewPr showGuides="1">
      <p:cViewPr varScale="1">
        <p:scale>
          <a:sx n="89" d="100"/>
          <a:sy n="89" d="100"/>
        </p:scale>
        <p:origin x="-276" y="-102"/>
      </p:cViewPr>
      <p:guideLst>
        <p:guide orient="horz" pos="114"/>
        <p:guide orient="horz" pos="2996"/>
        <p:guide orient="horz" pos="658"/>
        <p:guide pos="116"/>
        <p:guide pos="56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9" d="100"/>
          <a:sy n="99" d="100"/>
        </p:scale>
        <p:origin x="-349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AA7A1-A4D4-41FB-8205-294BACD96431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32F01-74A7-4175-B2C2-FF66483250B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84738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9B15D-F48C-46CB-A49E-D6A3AA50A2AD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7B196-301A-46E7-BB15-22224D62584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43946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7B196-301A-46E7-BB15-22224D62584B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7B196-301A-46E7-BB15-22224D62584B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7B196-301A-46E7-BB15-22224D62584B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7B196-301A-46E7-BB15-22224D62584B}" type="slidenum">
              <a:rPr lang="de-DE" smtClean="0"/>
              <a:pPr/>
              <a:t>34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792000"/>
            <a:ext cx="914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1512000"/>
            <a:ext cx="6410492" cy="612000"/>
          </a:xfrm>
          <a:solidFill>
            <a:schemeClr val="bg1"/>
          </a:solidFill>
        </p:spPr>
        <p:txBody>
          <a:bodyPr wrap="none" lIns="180000" rIns="180000" bIns="108000" anchor="b">
            <a:spAutoFit/>
          </a:bodyPr>
          <a:lstStyle>
            <a:lvl1pPr>
              <a:defRPr sz="3000" cap="all" baseline="0"/>
            </a:lvl1pPr>
          </a:lstStyle>
          <a:p>
            <a:r>
              <a:rPr lang="de-DE" dirty="0" smtClean="0"/>
              <a:t>TITEL 1: LOREM IPSUM DOLOR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0" y="2303999"/>
            <a:ext cx="4640136" cy="432000"/>
          </a:xfrm>
          <a:solidFill>
            <a:schemeClr val="bg1"/>
          </a:solidFill>
        </p:spPr>
        <p:txBody>
          <a:bodyPr wrap="none" lIns="180000" tIns="72000" rIns="180000" bIns="72000" anchor="t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 smtClean="0"/>
              <a:t>Titel 2: Autor, Datum, Ort, Sonstiges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180000" y="216001"/>
            <a:ext cx="2045432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>
                <a:solidFill>
                  <a:srgbClr val="4153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WIRTGEN GROUP COMPANY</a:t>
            </a:r>
          </a:p>
        </p:txBody>
      </p:sp>
    </p:spTree>
    <p:extLst>
      <p:ext uri="{BB962C8B-B14F-4D97-AF65-F5344CB8AC3E}">
        <p14:creationId xmlns="" xmlns:p14="http://schemas.microsoft.com/office/powerpoint/2010/main" val="9258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3059832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>
            <a:off x="6084168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180000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4"/>
          </p:nvPr>
        </p:nvSpPr>
        <p:spPr>
          <a:xfrm>
            <a:off x="3203848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5"/>
          </p:nvPr>
        </p:nvSpPr>
        <p:spPr>
          <a:xfrm>
            <a:off x="6228613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58178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Beschreibung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751869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Beschreibung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600015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44423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6156176" y="792000"/>
            <a:ext cx="2987824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5652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53867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xt / Bild link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2987824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3312000" y="1044000"/>
            <a:ext cx="5652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121229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72000" y="792000"/>
            <a:ext cx="4572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4176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75250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links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4572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4788000" y="1044000"/>
            <a:ext cx="4176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224391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 (1: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2880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3204000" y="792000"/>
            <a:ext cx="5940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60790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links (1: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5940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6084000" y="1044000"/>
            <a:ext cx="2880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55588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inkl. Beschreib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80000" y="1043999"/>
            <a:ext cx="8784000" cy="28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Text oder anderes Element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8784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Beschreibung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="" xmlns:p14="http://schemas.microsoft.com/office/powerpoint/2010/main" val="1534258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914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5046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2" y="738000"/>
            <a:ext cx="9145513" cy="44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4153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0000" y="1044000"/>
            <a:ext cx="8784000" cy="2124000"/>
          </a:xfrm>
          <a:noFill/>
        </p:spPr>
        <p:txBody>
          <a:bodyPr wrap="square" lIns="0" rIns="0" anchor="b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BEISPIEL: LOREM IPSUM DOLOR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80000" y="3384000"/>
            <a:ext cx="8784000" cy="270000"/>
          </a:xfrm>
          <a:noFill/>
        </p:spPr>
        <p:txBody>
          <a:bodyPr wrap="square" lIns="0" rIns="0" anchor="t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180000" y="216001"/>
            <a:ext cx="2045432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>
                <a:solidFill>
                  <a:srgbClr val="4153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WIRTGEN GROUP COMPANY</a:t>
            </a:r>
          </a:p>
        </p:txBody>
      </p:sp>
    </p:spTree>
    <p:extLst>
      <p:ext uri="{BB962C8B-B14F-4D97-AF65-F5344CB8AC3E}">
        <p14:creationId xmlns="" xmlns:p14="http://schemas.microsoft.com/office/powerpoint/2010/main" val="295435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9"/>
          <p:cNvSpPr>
            <a:spLocks noGrp="1"/>
          </p:cNvSpPr>
          <p:nvPr>
            <p:ph type="pic" sz="quarter" idx="16"/>
          </p:nvPr>
        </p:nvSpPr>
        <p:spPr>
          <a:xfrm>
            <a:off x="22992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3" name="Bildplatzhalter 9"/>
          <p:cNvSpPr>
            <a:spLocks noGrp="1"/>
          </p:cNvSpPr>
          <p:nvPr>
            <p:ph type="pic" sz="quarter" idx="17"/>
          </p:nvPr>
        </p:nvSpPr>
        <p:spPr>
          <a:xfrm>
            <a:off x="45984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4" name="Bildplatzhalter 9"/>
          <p:cNvSpPr>
            <a:spLocks noGrp="1"/>
          </p:cNvSpPr>
          <p:nvPr>
            <p:ph type="pic" sz="quarter" idx="18"/>
          </p:nvPr>
        </p:nvSpPr>
        <p:spPr>
          <a:xfrm>
            <a:off x="68976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1044000"/>
            <a:ext cx="8784000" cy="7921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584632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2016000"/>
            <a:ext cx="91440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1044000"/>
            <a:ext cx="8784000" cy="7921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4354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 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89364"/>
            <a:ext cx="91440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4115817"/>
            <a:ext cx="8784000" cy="7921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134498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45468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97428" y="792000"/>
            <a:ext cx="45468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92759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59760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6030000" y="792000"/>
            <a:ext cx="311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20"/>
          </p:nvPr>
        </p:nvSpPr>
        <p:spPr>
          <a:xfrm>
            <a:off x="0" y="2998800"/>
            <a:ext cx="59760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175524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97200" y="7920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20"/>
          </p:nvPr>
        </p:nvSpPr>
        <p:spPr>
          <a:xfrm>
            <a:off x="0" y="29988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21"/>
          </p:nvPr>
        </p:nvSpPr>
        <p:spPr>
          <a:xfrm>
            <a:off x="4597200" y="29988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94794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1"/>
          </p:nvPr>
        </p:nvSpPr>
        <p:spPr>
          <a:xfrm>
            <a:off x="3066183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23"/>
          </p:nvPr>
        </p:nvSpPr>
        <p:spPr>
          <a:xfrm>
            <a:off x="6132366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24"/>
          </p:nvPr>
        </p:nvSpPr>
        <p:spPr>
          <a:xfrm>
            <a:off x="0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25"/>
          </p:nvPr>
        </p:nvSpPr>
        <p:spPr>
          <a:xfrm>
            <a:off x="3066183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26"/>
          </p:nvPr>
        </p:nvSpPr>
        <p:spPr>
          <a:xfrm>
            <a:off x="6132366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100729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  <a:endParaRPr lang="de-DE" dirty="0"/>
          </a:p>
        </p:txBody>
      </p:sp>
      <p:cxnSp>
        <p:nvCxnSpPr>
          <p:cNvPr id="138" name="Gerade Verbindung 137"/>
          <p:cNvCxnSpPr/>
          <p:nvPr userDrawn="1"/>
        </p:nvCxnSpPr>
        <p:spPr>
          <a:xfrm>
            <a:off x="196850" y="2903207"/>
            <a:ext cx="8767763" cy="0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70523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1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161046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2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51569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3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142092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4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632613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5" name="Bildplatzhalter 16"/>
          <p:cNvSpPr>
            <a:spLocks noGrp="1"/>
          </p:cNvSpPr>
          <p:nvPr>
            <p:ph type="pic" sz="quarter" idx="19" hasCustomPrompt="1"/>
          </p:nvPr>
        </p:nvSpPr>
        <p:spPr>
          <a:xfrm>
            <a:off x="180000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 smtClean="0"/>
              <a:t>Bild zur Historie</a:t>
            </a:r>
            <a:endParaRPr lang="de-DE" dirty="0"/>
          </a:p>
        </p:txBody>
      </p:sp>
      <p:sp>
        <p:nvSpPr>
          <p:cNvPr id="146" name="Bildplatzhalter 16"/>
          <p:cNvSpPr>
            <a:spLocks noGrp="1"/>
          </p:cNvSpPr>
          <p:nvPr>
            <p:ph type="pic" sz="quarter" idx="20" hasCustomPrompt="1"/>
          </p:nvPr>
        </p:nvSpPr>
        <p:spPr>
          <a:xfrm>
            <a:off x="1670523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47" name="Bildplatzhalter 16"/>
          <p:cNvSpPr>
            <a:spLocks noGrp="1"/>
          </p:cNvSpPr>
          <p:nvPr>
            <p:ph type="pic" sz="quarter" idx="21" hasCustomPrompt="1"/>
          </p:nvPr>
        </p:nvSpPr>
        <p:spPr>
          <a:xfrm>
            <a:off x="3161046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48" name="Bildplatzhalter 16"/>
          <p:cNvSpPr>
            <a:spLocks noGrp="1"/>
          </p:cNvSpPr>
          <p:nvPr>
            <p:ph type="pic" sz="quarter" idx="22" hasCustomPrompt="1"/>
          </p:nvPr>
        </p:nvSpPr>
        <p:spPr>
          <a:xfrm>
            <a:off x="4651569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49" name="Bildplatzhalter 16"/>
          <p:cNvSpPr>
            <a:spLocks noGrp="1"/>
          </p:cNvSpPr>
          <p:nvPr>
            <p:ph type="pic" sz="quarter" idx="23" hasCustomPrompt="1"/>
          </p:nvPr>
        </p:nvSpPr>
        <p:spPr>
          <a:xfrm>
            <a:off x="6142092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50" name="Bildplatzhalter 16"/>
          <p:cNvSpPr>
            <a:spLocks noGrp="1"/>
          </p:cNvSpPr>
          <p:nvPr>
            <p:ph type="pic" sz="quarter" idx="24" hasCustomPrompt="1"/>
          </p:nvPr>
        </p:nvSpPr>
        <p:spPr>
          <a:xfrm>
            <a:off x="7632613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51" name="Textplatzhalt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180000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2" name="Textplatzhalt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1670523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3" name="Textplatzhalter 23"/>
          <p:cNvSpPr>
            <a:spLocks noGrp="1"/>
          </p:cNvSpPr>
          <p:nvPr>
            <p:ph type="body" sz="quarter" idx="27" hasCustomPrompt="1"/>
          </p:nvPr>
        </p:nvSpPr>
        <p:spPr>
          <a:xfrm>
            <a:off x="3161046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4" name="Textplatzhalt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4651569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5" name="Textplatzhalter 23"/>
          <p:cNvSpPr>
            <a:spLocks noGrp="1"/>
          </p:cNvSpPr>
          <p:nvPr>
            <p:ph type="body" sz="quarter" idx="29" hasCustomPrompt="1"/>
          </p:nvPr>
        </p:nvSpPr>
        <p:spPr>
          <a:xfrm>
            <a:off x="6142092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6" name="Textplatzhalt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632613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7" name="Textplatzhalter 8"/>
          <p:cNvSpPr>
            <a:spLocks noGrp="1"/>
          </p:cNvSpPr>
          <p:nvPr>
            <p:ph type="body" sz="quarter" idx="31" hasCustomPrompt="1"/>
          </p:nvPr>
        </p:nvSpPr>
        <p:spPr>
          <a:xfrm flipV="1">
            <a:off x="1080000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58" name="Textplatzhalter 8"/>
          <p:cNvSpPr>
            <a:spLocks noGrp="1"/>
          </p:cNvSpPr>
          <p:nvPr>
            <p:ph type="body" sz="quarter" idx="32" hasCustomPrompt="1"/>
          </p:nvPr>
        </p:nvSpPr>
        <p:spPr>
          <a:xfrm flipV="1">
            <a:off x="2570488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59" name="Textplatzhalter 8"/>
          <p:cNvSpPr>
            <a:spLocks noGrp="1"/>
          </p:cNvSpPr>
          <p:nvPr>
            <p:ph type="body" sz="quarter" idx="33" hasCustomPrompt="1"/>
          </p:nvPr>
        </p:nvSpPr>
        <p:spPr>
          <a:xfrm flipV="1">
            <a:off x="4060976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0" name="Textplatzhalter 8"/>
          <p:cNvSpPr>
            <a:spLocks noGrp="1"/>
          </p:cNvSpPr>
          <p:nvPr>
            <p:ph type="body" sz="quarter" idx="34" hasCustomPrompt="1"/>
          </p:nvPr>
        </p:nvSpPr>
        <p:spPr>
          <a:xfrm flipV="1">
            <a:off x="5551464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1" name="Textplatzhalter 8"/>
          <p:cNvSpPr>
            <a:spLocks noGrp="1"/>
          </p:cNvSpPr>
          <p:nvPr>
            <p:ph type="body" sz="quarter" idx="35" hasCustomPrompt="1"/>
          </p:nvPr>
        </p:nvSpPr>
        <p:spPr>
          <a:xfrm flipV="1">
            <a:off x="7041952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2" name="Textplatzhalter 8"/>
          <p:cNvSpPr>
            <a:spLocks noGrp="1"/>
          </p:cNvSpPr>
          <p:nvPr>
            <p:ph type="body" sz="quarter" idx="36" hasCustomPrompt="1"/>
          </p:nvPr>
        </p:nvSpPr>
        <p:spPr>
          <a:xfrm flipV="1">
            <a:off x="8532440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3" name="Textplatzhalter 8"/>
          <p:cNvSpPr>
            <a:spLocks noGrp="1"/>
          </p:cNvSpPr>
          <p:nvPr>
            <p:ph type="body" sz="quarter" idx="37" hasCustomPrompt="1"/>
          </p:nvPr>
        </p:nvSpPr>
        <p:spPr>
          <a:xfrm flipV="1">
            <a:off x="108000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4" name="Textplatzhalter 8"/>
          <p:cNvSpPr>
            <a:spLocks noGrp="1"/>
          </p:cNvSpPr>
          <p:nvPr>
            <p:ph type="body" sz="quarter" idx="38" hasCustomPrompt="1"/>
          </p:nvPr>
        </p:nvSpPr>
        <p:spPr>
          <a:xfrm flipV="1">
            <a:off x="2570488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5" name="Textplatzhalter 8"/>
          <p:cNvSpPr>
            <a:spLocks noGrp="1"/>
          </p:cNvSpPr>
          <p:nvPr>
            <p:ph type="body" sz="quarter" idx="39" hasCustomPrompt="1"/>
          </p:nvPr>
        </p:nvSpPr>
        <p:spPr>
          <a:xfrm flipV="1">
            <a:off x="4060976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6" name="Textplatzhalter 8"/>
          <p:cNvSpPr>
            <a:spLocks noGrp="1"/>
          </p:cNvSpPr>
          <p:nvPr>
            <p:ph type="body" sz="quarter" idx="40" hasCustomPrompt="1"/>
          </p:nvPr>
        </p:nvSpPr>
        <p:spPr>
          <a:xfrm flipV="1">
            <a:off x="5551464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7" name="Textplatzhalter 8"/>
          <p:cNvSpPr>
            <a:spLocks noGrp="1"/>
          </p:cNvSpPr>
          <p:nvPr>
            <p:ph type="body" sz="quarter" idx="41" hasCustomPrompt="1"/>
          </p:nvPr>
        </p:nvSpPr>
        <p:spPr>
          <a:xfrm flipV="1">
            <a:off x="7041952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8" name="Textplatzhalter 8"/>
          <p:cNvSpPr>
            <a:spLocks noGrp="1"/>
          </p:cNvSpPr>
          <p:nvPr>
            <p:ph type="body" sz="quarter" idx="42" hasCustomPrompt="1"/>
          </p:nvPr>
        </p:nvSpPr>
        <p:spPr>
          <a:xfrm flipV="1">
            <a:off x="853244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9" name="Textplatzhalter 8"/>
          <p:cNvSpPr>
            <a:spLocks noGrp="1"/>
          </p:cNvSpPr>
          <p:nvPr>
            <p:ph type="body" sz="quarter" idx="43" hasCustomPrompt="1"/>
          </p:nvPr>
        </p:nvSpPr>
        <p:spPr>
          <a:xfrm>
            <a:off x="3600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0" name="Textplatzhalter 8"/>
          <p:cNvSpPr>
            <a:spLocks noGrp="1"/>
          </p:cNvSpPr>
          <p:nvPr>
            <p:ph type="body" sz="quarter" idx="44" hasCustomPrompt="1"/>
          </p:nvPr>
        </p:nvSpPr>
        <p:spPr>
          <a:xfrm>
            <a:off x="18504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1" name="Textplatzhalter 8"/>
          <p:cNvSpPr>
            <a:spLocks noGrp="1"/>
          </p:cNvSpPr>
          <p:nvPr>
            <p:ph type="body" sz="quarter" idx="45" hasCustomPrompt="1"/>
          </p:nvPr>
        </p:nvSpPr>
        <p:spPr>
          <a:xfrm>
            <a:off x="33408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2" name="Textplatzhalter 8"/>
          <p:cNvSpPr>
            <a:spLocks noGrp="1"/>
          </p:cNvSpPr>
          <p:nvPr>
            <p:ph type="body" sz="quarter" idx="46" hasCustomPrompt="1"/>
          </p:nvPr>
        </p:nvSpPr>
        <p:spPr>
          <a:xfrm>
            <a:off x="48312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3" name="Textplatzhalter 8"/>
          <p:cNvSpPr>
            <a:spLocks noGrp="1"/>
          </p:cNvSpPr>
          <p:nvPr>
            <p:ph type="body" sz="quarter" idx="47" hasCustomPrompt="1"/>
          </p:nvPr>
        </p:nvSpPr>
        <p:spPr>
          <a:xfrm>
            <a:off x="63216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4" name="Textplatzhalter 8"/>
          <p:cNvSpPr>
            <a:spLocks noGrp="1"/>
          </p:cNvSpPr>
          <p:nvPr>
            <p:ph type="body" sz="quarter" idx="48" hasCustomPrompt="1"/>
          </p:nvPr>
        </p:nvSpPr>
        <p:spPr>
          <a:xfrm>
            <a:off x="78120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5" name="Textplatzhalter 23"/>
          <p:cNvSpPr>
            <a:spLocks noGrp="1"/>
          </p:cNvSpPr>
          <p:nvPr>
            <p:ph type="body" sz="quarter" idx="49" hasCustomPrompt="1"/>
          </p:nvPr>
        </p:nvSpPr>
        <p:spPr>
          <a:xfrm>
            <a:off x="180000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76" name="Textplatzhalter 23"/>
          <p:cNvSpPr>
            <a:spLocks noGrp="1"/>
          </p:cNvSpPr>
          <p:nvPr>
            <p:ph type="body" sz="quarter" idx="50" hasCustomPrompt="1"/>
          </p:nvPr>
        </p:nvSpPr>
        <p:spPr>
          <a:xfrm>
            <a:off x="1670523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77" name="Textplatzhalter 23"/>
          <p:cNvSpPr>
            <a:spLocks noGrp="1"/>
          </p:cNvSpPr>
          <p:nvPr>
            <p:ph type="body" sz="quarter" idx="51" hasCustomPrompt="1"/>
          </p:nvPr>
        </p:nvSpPr>
        <p:spPr>
          <a:xfrm>
            <a:off x="3161046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78" name="Textplatzhalter 23"/>
          <p:cNvSpPr>
            <a:spLocks noGrp="1"/>
          </p:cNvSpPr>
          <p:nvPr>
            <p:ph type="body" sz="quarter" idx="52" hasCustomPrompt="1"/>
          </p:nvPr>
        </p:nvSpPr>
        <p:spPr>
          <a:xfrm>
            <a:off x="4651569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79" name="Textplatzhalter 23"/>
          <p:cNvSpPr>
            <a:spLocks noGrp="1"/>
          </p:cNvSpPr>
          <p:nvPr>
            <p:ph type="body" sz="quarter" idx="53" hasCustomPrompt="1"/>
          </p:nvPr>
        </p:nvSpPr>
        <p:spPr>
          <a:xfrm>
            <a:off x="6142092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80" name="Textplatzhalter 23"/>
          <p:cNvSpPr>
            <a:spLocks noGrp="1"/>
          </p:cNvSpPr>
          <p:nvPr>
            <p:ph type="body" sz="quarter" idx="54" hasCustomPrompt="1"/>
          </p:nvPr>
        </p:nvSpPr>
        <p:spPr>
          <a:xfrm>
            <a:off x="7632613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81" name="Textplatzhalter 8"/>
          <p:cNvSpPr>
            <a:spLocks noGrp="1"/>
          </p:cNvSpPr>
          <p:nvPr>
            <p:ph type="body" sz="quarter" idx="55" hasCustomPrompt="1"/>
          </p:nvPr>
        </p:nvSpPr>
        <p:spPr>
          <a:xfrm flipV="1">
            <a:off x="36000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2" name="Textplatzhalter 8"/>
          <p:cNvSpPr>
            <a:spLocks noGrp="1"/>
          </p:cNvSpPr>
          <p:nvPr>
            <p:ph type="body" sz="quarter" idx="56" hasCustomPrompt="1"/>
          </p:nvPr>
        </p:nvSpPr>
        <p:spPr>
          <a:xfrm flipV="1">
            <a:off x="1850472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3" name="Textplatzhalter 8"/>
          <p:cNvSpPr>
            <a:spLocks noGrp="1"/>
          </p:cNvSpPr>
          <p:nvPr>
            <p:ph type="body" sz="quarter" idx="57" hasCustomPrompt="1"/>
          </p:nvPr>
        </p:nvSpPr>
        <p:spPr>
          <a:xfrm flipV="1">
            <a:off x="3340944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4" name="Textplatzhalter 8"/>
          <p:cNvSpPr>
            <a:spLocks noGrp="1"/>
          </p:cNvSpPr>
          <p:nvPr>
            <p:ph type="body" sz="quarter" idx="58" hasCustomPrompt="1"/>
          </p:nvPr>
        </p:nvSpPr>
        <p:spPr>
          <a:xfrm flipV="1">
            <a:off x="4831416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5" name="Textplatzhalter 8"/>
          <p:cNvSpPr>
            <a:spLocks noGrp="1"/>
          </p:cNvSpPr>
          <p:nvPr>
            <p:ph type="body" sz="quarter" idx="59" hasCustomPrompt="1"/>
          </p:nvPr>
        </p:nvSpPr>
        <p:spPr>
          <a:xfrm flipV="1">
            <a:off x="6321888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6" name="Textplatzhalter 8"/>
          <p:cNvSpPr>
            <a:spLocks noGrp="1"/>
          </p:cNvSpPr>
          <p:nvPr>
            <p:ph type="body" sz="quarter" idx="60" hasCustomPrompt="1"/>
          </p:nvPr>
        </p:nvSpPr>
        <p:spPr>
          <a:xfrm flipV="1">
            <a:off x="781236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7" name="Bildplatzhalter 16"/>
          <p:cNvSpPr>
            <a:spLocks noGrp="1"/>
          </p:cNvSpPr>
          <p:nvPr>
            <p:ph type="pic" sz="quarter" idx="61" hasCustomPrompt="1"/>
          </p:nvPr>
        </p:nvSpPr>
        <p:spPr>
          <a:xfrm>
            <a:off x="176981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88" name="Bildplatzhalter 16"/>
          <p:cNvSpPr>
            <a:spLocks noGrp="1"/>
          </p:cNvSpPr>
          <p:nvPr>
            <p:ph type="pic" sz="quarter" idx="62" hasCustomPrompt="1"/>
          </p:nvPr>
        </p:nvSpPr>
        <p:spPr>
          <a:xfrm>
            <a:off x="1667504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89" name="Bildplatzhalter 16"/>
          <p:cNvSpPr>
            <a:spLocks noGrp="1"/>
          </p:cNvSpPr>
          <p:nvPr>
            <p:ph type="pic" sz="quarter" idx="63" hasCustomPrompt="1"/>
          </p:nvPr>
        </p:nvSpPr>
        <p:spPr>
          <a:xfrm>
            <a:off x="3158027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90" name="Bildplatzhalter 16"/>
          <p:cNvSpPr>
            <a:spLocks noGrp="1"/>
          </p:cNvSpPr>
          <p:nvPr>
            <p:ph type="pic" sz="quarter" idx="64" hasCustomPrompt="1"/>
          </p:nvPr>
        </p:nvSpPr>
        <p:spPr>
          <a:xfrm>
            <a:off x="4648550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91" name="Bildplatzhalter 16"/>
          <p:cNvSpPr>
            <a:spLocks noGrp="1"/>
          </p:cNvSpPr>
          <p:nvPr>
            <p:ph type="pic" sz="quarter" idx="65" hasCustomPrompt="1"/>
          </p:nvPr>
        </p:nvSpPr>
        <p:spPr>
          <a:xfrm>
            <a:off x="6139073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92" name="Bildplatzhalter 16"/>
          <p:cNvSpPr>
            <a:spLocks noGrp="1"/>
          </p:cNvSpPr>
          <p:nvPr>
            <p:ph type="pic" sz="quarter" idx="66" hasCustomPrompt="1"/>
          </p:nvPr>
        </p:nvSpPr>
        <p:spPr>
          <a:xfrm>
            <a:off x="7629594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93" name="Textplatzhalter 7"/>
          <p:cNvSpPr>
            <a:spLocks noGrp="1"/>
          </p:cNvSpPr>
          <p:nvPr>
            <p:ph type="body" sz="quarter" idx="67" hasCustomPrompt="1"/>
          </p:nvPr>
        </p:nvSpPr>
        <p:spPr>
          <a:xfrm>
            <a:off x="180000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4" name="Textplatzhalter 7"/>
          <p:cNvSpPr>
            <a:spLocks noGrp="1"/>
          </p:cNvSpPr>
          <p:nvPr>
            <p:ph type="body" sz="quarter" idx="68" hasCustomPrompt="1"/>
          </p:nvPr>
        </p:nvSpPr>
        <p:spPr>
          <a:xfrm>
            <a:off x="1670523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5" name="Textplatzhalter 7"/>
          <p:cNvSpPr>
            <a:spLocks noGrp="1"/>
          </p:cNvSpPr>
          <p:nvPr>
            <p:ph type="body" sz="quarter" idx="69" hasCustomPrompt="1"/>
          </p:nvPr>
        </p:nvSpPr>
        <p:spPr>
          <a:xfrm>
            <a:off x="3161046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6" name="Textplatzhalter 7"/>
          <p:cNvSpPr>
            <a:spLocks noGrp="1"/>
          </p:cNvSpPr>
          <p:nvPr>
            <p:ph type="body" sz="quarter" idx="70" hasCustomPrompt="1"/>
          </p:nvPr>
        </p:nvSpPr>
        <p:spPr>
          <a:xfrm>
            <a:off x="4651569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7" name="Textplatzhalt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142092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8" name="Textplatzhalter 7"/>
          <p:cNvSpPr>
            <a:spLocks noGrp="1"/>
          </p:cNvSpPr>
          <p:nvPr>
            <p:ph type="body" sz="quarter" idx="72" hasCustomPrompt="1"/>
          </p:nvPr>
        </p:nvSpPr>
        <p:spPr>
          <a:xfrm>
            <a:off x="7632613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73"/>
          </p:nvPr>
        </p:nvSpPr>
        <p:spPr/>
        <p:txBody>
          <a:bodyPr/>
          <a:lstStyle/>
          <a:p>
            <a:fld id="{E385A388-E7CA-414E-9940-BEA03F160382}" type="datetimeFigureOut">
              <a:rPr lang="de-DE" smtClean="0"/>
              <a:pPr/>
              <a:t>15.02.2017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7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75"/>
          </p:nvPr>
        </p:nvSpPr>
        <p:spPr/>
        <p:txBody>
          <a:bodyPr/>
          <a:lstStyle/>
          <a:p>
            <a:fld id="{09568E69-8191-4310-9D1A-5D683B0D22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349589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792000"/>
            <a:ext cx="9144000" cy="435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Medienplatzhalter 10"/>
          <p:cNvSpPr>
            <a:spLocks noGrp="1"/>
          </p:cNvSpPr>
          <p:nvPr>
            <p:ph type="media" sz="quarter" idx="14"/>
          </p:nvPr>
        </p:nvSpPr>
        <p:spPr>
          <a:xfrm>
            <a:off x="936000" y="1044000"/>
            <a:ext cx="7250400" cy="3708000"/>
          </a:xfrm>
          <a:solidFill>
            <a:schemeClr val="accent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Mediaclip durch Klicken auf Symbol hinzufügen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100133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554172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Agenda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9512" y="1044000"/>
            <a:ext cx="8784000" cy="3708000"/>
          </a:xfrm>
        </p:spPr>
        <p:txBody>
          <a:bodyPr/>
          <a:lstStyle>
            <a:lvl1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2pPr>
            <a:lvl3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3pPr>
            <a:lvl4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4pPr>
            <a:lvl5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 b="0"/>
            </a:lvl5pPr>
            <a:lvl6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6pPr>
            <a:lvl7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7pPr>
            <a:lvl8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8pPr>
            <a:lvl9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59819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123087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85337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951310"/>
            <a:ext cx="9144000" cy="4066460"/>
          </a:xfrm>
          <a:solidFill>
            <a:srgbClr val="969B9F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32240" y="494307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638E60A-E48A-425E-B50C-4F2A500F0D2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4472" y="201714"/>
            <a:ext cx="6413753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cap="none">
                <a:solidFill>
                  <a:schemeClr val="accent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00335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 und Text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50826" y="4461960"/>
            <a:ext cx="8642349" cy="460176"/>
          </a:xfrm>
          <a:prstGeom prst="rect">
            <a:avLst/>
          </a:prstGeom>
          <a:solidFill>
            <a:srgbClr val="F2F2F2"/>
          </a:solidFill>
        </p:spPr>
        <p:txBody>
          <a:bodyPr lIns="180000" tIns="108000" rIns="180000" bIns="180000">
            <a:noAutofit/>
          </a:bodyPr>
          <a:lstStyle>
            <a:lvl1pPr>
              <a:defRPr sz="2400">
                <a:solidFill>
                  <a:schemeClr val="accent6">
                    <a:lumMod val="1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6">
                    <a:lumMod val="10000"/>
                  </a:schemeClr>
                </a:solidFill>
                <a:latin typeface="+mj-lt"/>
              </a:defRPr>
            </a:lvl2pPr>
          </a:lstStyle>
          <a:p>
            <a:pPr lvl="0"/>
            <a:endParaRPr lang="de-DE" dirty="0" smtClean="0"/>
          </a:p>
        </p:txBody>
      </p:sp>
      <p:sp>
        <p:nvSpPr>
          <p:cNvPr id="9" name="Bildplatzhalter 3"/>
          <p:cNvSpPr>
            <a:spLocks noGrp="1"/>
          </p:cNvSpPr>
          <p:nvPr>
            <p:ph type="pic" sz="quarter" idx="15"/>
          </p:nvPr>
        </p:nvSpPr>
        <p:spPr>
          <a:xfrm>
            <a:off x="250825" y="1080000"/>
            <a:ext cx="8642350" cy="327394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32240" y="494307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638E60A-E48A-425E-B50C-4F2A500F0D2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74472" y="201714"/>
            <a:ext cx="6413753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cap="none">
                <a:solidFill>
                  <a:schemeClr val="accent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78595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Bilder mit Unt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5"/>
          </p:nvPr>
        </p:nvSpPr>
        <p:spPr>
          <a:xfrm>
            <a:off x="250824" y="1080000"/>
            <a:ext cx="4240800" cy="267999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6"/>
          </p:nvPr>
        </p:nvSpPr>
        <p:spPr>
          <a:xfrm>
            <a:off x="4652375" y="1080000"/>
            <a:ext cx="4240800" cy="267999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52375" y="3852862"/>
            <a:ext cx="4240800" cy="1068044"/>
          </a:xfrm>
          <a:prstGeom prst="rect">
            <a:avLst/>
          </a:prstGeom>
          <a:solidFill>
            <a:srgbClr val="F2F2F2"/>
          </a:solidFill>
        </p:spPr>
        <p:txBody>
          <a:bodyPr lIns="180000" tIns="180000" rIns="180000" bIns="180000">
            <a:normAutofit/>
          </a:bodyPr>
          <a:lstStyle>
            <a:lvl1pPr marL="342900" indent="-342900">
              <a:spcAft>
                <a:spcPts val="600"/>
              </a:spcAft>
              <a:buFont typeface="Arial" pitchFamily="34" charset="0"/>
              <a:buChar char="►"/>
              <a:defRPr sz="2000">
                <a:latin typeface="+mj-lt"/>
              </a:defRPr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50824" y="3852862"/>
            <a:ext cx="4239052" cy="1068044"/>
          </a:xfrm>
          <a:prstGeom prst="rect">
            <a:avLst/>
          </a:prstGeom>
          <a:solidFill>
            <a:srgbClr val="F2F2F2"/>
          </a:solidFill>
        </p:spPr>
        <p:txBody>
          <a:bodyPr lIns="180000" tIns="180000" rIns="180000" bIns="180000">
            <a:normAutofit/>
          </a:bodyPr>
          <a:lstStyle>
            <a:lvl1pPr marL="342900" indent="-342900">
              <a:spcAft>
                <a:spcPts val="600"/>
              </a:spcAft>
              <a:buFont typeface="Arial" pitchFamily="34" charset="0"/>
              <a:buChar char="►"/>
              <a:defRPr sz="2000">
                <a:latin typeface="+mj-lt"/>
              </a:defRPr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32240" y="494307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638E60A-E48A-425E-B50C-4F2A500F0D2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74472" y="201714"/>
            <a:ext cx="6413753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cap="none">
                <a:solidFill>
                  <a:schemeClr val="accent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924371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und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5"/>
          </p:nvPr>
        </p:nvSpPr>
        <p:spPr>
          <a:xfrm>
            <a:off x="250825" y="1080000"/>
            <a:ext cx="5545311" cy="384799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32240" y="494307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638E60A-E48A-425E-B50C-4F2A500F0D2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5940425" y="1079999"/>
            <a:ext cx="2952750" cy="3847500"/>
          </a:xfrm>
          <a:prstGeom prst="rect">
            <a:avLst/>
          </a:prstGeom>
          <a:solidFill>
            <a:srgbClr val="F2F2F2"/>
          </a:solidFill>
        </p:spPr>
        <p:txBody>
          <a:bodyPr lIns="180000" tIns="180000" rIns="180000" bIns="180000">
            <a:normAutofit/>
          </a:bodyPr>
          <a:lstStyle>
            <a:lvl1pPr marL="342900" indent="-342900">
              <a:spcAft>
                <a:spcPts val="600"/>
              </a:spcAft>
              <a:buFont typeface="Arial" pitchFamily="34" charset="0"/>
              <a:buChar char="►"/>
              <a:defRPr sz="2000">
                <a:latin typeface="+mj-lt"/>
              </a:defRPr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174472" y="201714"/>
            <a:ext cx="6413753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cap="none">
                <a:solidFill>
                  <a:schemeClr val="accent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580383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80000" y="1044000"/>
            <a:ext cx="8784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76144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79999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28197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abellenplatzhalter 7"/>
          <p:cNvSpPr>
            <a:spLocks noGrp="1"/>
          </p:cNvSpPr>
          <p:nvPr>
            <p:ph type="tbl" sz="quarter" idx="15"/>
          </p:nvPr>
        </p:nvSpPr>
        <p:spPr>
          <a:xfrm>
            <a:off x="180000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Tabelle durch Klicken auf Symbol hinzufügen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039021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5"/>
          </p:nvPr>
        </p:nvSpPr>
        <p:spPr>
          <a:xfrm>
            <a:off x="180000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Diagramm durch Klicken auf Symbol hinzufügen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82229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SmartArt-Platzhalter 7"/>
          <p:cNvSpPr>
            <a:spLocks noGrp="1"/>
          </p:cNvSpPr>
          <p:nvPr>
            <p:ph type="dgm" sz="quarter" idx="13"/>
          </p:nvPr>
        </p:nvSpPr>
        <p:spPr>
          <a:xfrm>
            <a:off x="179999" y="1044000"/>
            <a:ext cx="8784614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Klicken Sie auf das Symbol, um die SmartArt-Grafik hinzuzufügen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557765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15.02.2017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572000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4212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4752000" y="1044000"/>
            <a:ext cx="4212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189011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wmf"/><Relationship Id="rId40" Type="http://schemas.openxmlformats.org/officeDocument/2006/relationships/image" Target="../media/image4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80000" y="0"/>
            <a:ext cx="626400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044000"/>
            <a:ext cx="8784000" cy="370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80000" y="4860000"/>
            <a:ext cx="2340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331353C-D4FD-4FB8-BCD0-C2E01FD0E9F7}" type="datetimeFigureOut">
              <a:rPr lang="de-DE" smtClean="0"/>
              <a:pPr/>
              <a:t>15.02.2017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28000" y="4860000"/>
            <a:ext cx="3888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40000" y="4860000"/>
            <a:ext cx="2124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4A316AA-10B2-4C10-B44C-E4C1F0DF049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8" name="Textplatzhalter 8"/>
          <p:cNvSpPr txBox="1">
            <a:spLocks/>
          </p:cNvSpPr>
          <p:nvPr/>
        </p:nvSpPr>
        <p:spPr>
          <a:xfrm>
            <a:off x="0" y="738000"/>
            <a:ext cx="9144000" cy="54000"/>
          </a:xfrm>
          <a:prstGeom prst="rect">
            <a:avLst/>
          </a:prstGeom>
          <a:solidFill>
            <a:schemeClr val="tx2"/>
          </a:solidFill>
        </p:spPr>
        <p:txBody>
          <a:bodyPr lIns="9180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7"/>
              </a:buBlip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8"/>
              </a:buBlip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 </a:t>
            </a:r>
            <a:endParaRPr lang="de-DE" dirty="0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02" y="252000"/>
            <a:ext cx="2233586" cy="25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41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62" r:id="rId9"/>
    <p:sldLayoutId id="2147483663" r:id="rId10"/>
    <p:sldLayoutId id="2147483681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68" r:id="rId17"/>
    <p:sldLayoutId id="2147483670" r:id="rId18"/>
    <p:sldLayoutId id="2147483671" r:id="rId19"/>
    <p:sldLayoutId id="2147483672" r:id="rId20"/>
    <p:sldLayoutId id="2147483679" r:id="rId21"/>
    <p:sldLayoutId id="2147483686" r:id="rId22"/>
    <p:sldLayoutId id="2147483680" r:id="rId23"/>
    <p:sldLayoutId id="2147483684" r:id="rId24"/>
    <p:sldLayoutId id="2147483682" r:id="rId25"/>
    <p:sldLayoutId id="2147483683" r:id="rId26"/>
    <p:sldLayoutId id="2147483685" r:id="rId27"/>
    <p:sldLayoutId id="2147483673" r:id="rId28"/>
    <p:sldLayoutId id="2147483654" r:id="rId29"/>
    <p:sldLayoutId id="2147483655" r:id="rId30"/>
    <p:sldLayoutId id="2147483659" r:id="rId31"/>
    <p:sldLayoutId id="2147483687" r:id="rId32"/>
    <p:sldLayoutId id="2147483689" r:id="rId33"/>
    <p:sldLayoutId id="2147483690" r:id="rId34"/>
    <p:sldLayoutId id="2147483691" r:id="rId3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Blip>
          <a:blip r:embed="rId4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Blip>
          <a:blip r:embed="rId41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wmf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1.xml"/><Relationship Id="rId1" Type="http://schemas.openxmlformats.org/officeDocument/2006/relationships/video" Target="file:///G:\Filter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3.xml"/><Relationship Id="rId1" Type="http://schemas.openxmlformats.org/officeDocument/2006/relationships/video" Target="file:///G:\Mixer.MP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3.xml"/><Relationship Id="rId1" Type="http://schemas.openxmlformats.org/officeDocument/2006/relationships/video" Target="file:///G:\Multivariable_Dosing%20System_EN.mp4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3.xml"/><Relationship Id="rId1" Type="http://schemas.openxmlformats.org/officeDocument/2006/relationships/video" Target="file:///G:\Hot%20gas%20generator%20EN.mp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1.jpeg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3.xml"/><Relationship Id="rId1" Type="http://schemas.openxmlformats.org/officeDocument/2006/relationships/video" Target="file:///G:\Drum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" t="30228" r="27867" b="28149"/>
          <a:stretch/>
        </p:blipFill>
        <p:spPr>
          <a:xfrm>
            <a:off x="0" y="792000"/>
            <a:ext cx="9144000" cy="4356000"/>
          </a:xfrm>
        </p:spPr>
      </p:pic>
      <p:sp>
        <p:nvSpPr>
          <p:cNvPr id="10" name="Titel 13"/>
          <p:cNvSpPr>
            <a:spLocks noGrp="1"/>
          </p:cNvSpPr>
          <p:nvPr>
            <p:ph type="ctrTitle"/>
          </p:nvPr>
        </p:nvSpPr>
        <p:spPr>
          <a:xfrm>
            <a:off x="0" y="1556846"/>
            <a:ext cx="6341114" cy="1086912"/>
          </a:xfrm>
          <a:noFill/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ECO - 2000: </a:t>
            </a:r>
            <a:r>
              <a:rPr lang="de-DE" dirty="0" err="1" smtClean="0">
                <a:solidFill>
                  <a:schemeClr val="bg1"/>
                </a:solidFill>
              </a:rPr>
              <a:t>Process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		          Engineering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Untertitel 4"/>
          <p:cNvSpPr>
            <a:spLocks noGrp="1"/>
          </p:cNvSpPr>
          <p:nvPr>
            <p:ph type="subTitle" idx="1"/>
          </p:nvPr>
        </p:nvSpPr>
        <p:spPr>
          <a:xfrm>
            <a:off x="0" y="2653401"/>
            <a:ext cx="4584223" cy="422405"/>
          </a:xfrm>
          <a:noFill/>
        </p:spPr>
        <p:txBody>
          <a:bodyPr/>
          <a:lstStyle/>
          <a:p>
            <a:r>
              <a:rPr lang="de-DE" dirty="0" err="1" smtClean="0">
                <a:solidFill>
                  <a:schemeClr val="bg1"/>
                </a:solidFill>
              </a:rPr>
              <a:t>Semi</a:t>
            </a:r>
            <a:r>
              <a:rPr lang="de-DE" dirty="0" smtClean="0">
                <a:solidFill>
                  <a:schemeClr val="bg1"/>
                </a:solidFill>
              </a:rPr>
              <a:t> Container Asphalt Mixing Plant</a:t>
            </a:r>
          </a:p>
        </p:txBody>
      </p:sp>
    </p:spTree>
    <p:extLst>
      <p:ext uri="{BB962C8B-B14F-4D97-AF65-F5344CB8AC3E}">
        <p14:creationId xmlns="" xmlns:p14="http://schemas.microsoft.com/office/powerpoint/2010/main" val="412095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ECO - </a:t>
            </a:r>
            <a:r>
              <a:rPr lang="de-DE" dirty="0" err="1" smtClean="0"/>
              <a:t>Dryer</a:t>
            </a:r>
            <a:r>
              <a:rPr lang="de-DE" dirty="0" smtClean="0"/>
              <a:t> Drum</a:t>
            </a:r>
            <a:endParaRPr lang="de-DE" dirty="0"/>
          </a:p>
        </p:txBody>
      </p:sp>
      <p:pic>
        <p:nvPicPr>
          <p:cNvPr id="9" name="Bildplatzhalter 7" descr="Winterflyer (1)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07904" y="987574"/>
            <a:ext cx="4601436" cy="3877200"/>
          </a:xfrm>
        </p:spPr>
      </p:pic>
      <p:pic>
        <p:nvPicPr>
          <p:cNvPr id="10" name="Bildplatzhalter 9" descr="Winterflyer (2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499992" y="987574"/>
            <a:ext cx="3095209" cy="3877200"/>
          </a:xfrm>
          <a:prstGeom prst="rect">
            <a:avLst/>
          </a:prstGeom>
        </p:spPr>
      </p:pic>
      <p:sp>
        <p:nvSpPr>
          <p:cNvPr id="6" name="Textplatzhalter 8"/>
          <p:cNvSpPr txBox="1">
            <a:spLocks/>
          </p:cNvSpPr>
          <p:nvPr/>
        </p:nvSpPr>
        <p:spPr>
          <a:xfrm>
            <a:off x="251840" y="1095998"/>
            <a:ext cx="2880000" cy="370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Dryer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drum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Dryer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drum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friction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wheel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drive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drives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cardan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shaft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0"/>
            <a:ext cx="6264000" cy="684000"/>
          </a:xfrm>
        </p:spPr>
        <p:txBody>
          <a:bodyPr>
            <a:normAutofit/>
          </a:bodyPr>
          <a:lstStyle/>
          <a:p>
            <a:r>
              <a:rPr lang="de-DE" dirty="0" smtClean="0"/>
              <a:t>ECO – </a:t>
            </a:r>
            <a:r>
              <a:rPr lang="de-DE" dirty="0" err="1" smtClean="0"/>
              <a:t>Dryer</a:t>
            </a:r>
            <a:r>
              <a:rPr lang="de-DE" dirty="0" smtClean="0"/>
              <a:t> drum - Burner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48482" name="Picture 2" descr="C:\Users\Sascha.Blessing\Desktop\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32" y="882718"/>
            <a:ext cx="8280000" cy="4209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57850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ECO - Burner </a:t>
            </a:r>
            <a:endParaRPr lang="de-DE" dirty="0"/>
          </a:p>
        </p:txBody>
      </p:sp>
      <p:pic>
        <p:nvPicPr>
          <p:cNvPr id="11" name="Bildplatzhalter 7" descr="IMG_0764.JPG"/>
          <p:cNvPicPr preferRelativeResize="0">
            <a:picLocks noGrp="1"/>
          </p:cNvPicPr>
          <p:nvPr>
            <p:ph type="pic" sz="quarter" idx="18"/>
          </p:nvPr>
        </p:nvPicPr>
        <p:blipFill>
          <a:blip r:embed="rId3" cstate="print"/>
          <a:stretch>
            <a:fillRect/>
          </a:stretch>
        </p:blipFill>
        <p:spPr>
          <a:xfrm>
            <a:off x="3995936" y="987574"/>
            <a:ext cx="4796927" cy="3877200"/>
          </a:xfrm>
        </p:spPr>
      </p:pic>
      <p:sp>
        <p:nvSpPr>
          <p:cNvPr id="8" name="Textplatzhalter 8"/>
          <p:cNvSpPr>
            <a:spLocks noGrp="1"/>
          </p:cNvSpPr>
          <p:nvPr>
            <p:ph type="body" sz="quarter" idx="4294967295"/>
          </p:nvPr>
        </p:nvSpPr>
        <p:spPr>
          <a:xfrm>
            <a:off x="251840" y="1095998"/>
            <a:ext cx="2880000" cy="3708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Burner </a:t>
            </a:r>
          </a:p>
          <a:p>
            <a:endParaRPr lang="de-DE" dirty="0" smtClean="0"/>
          </a:p>
          <a:p>
            <a:pPr lvl="1"/>
            <a:r>
              <a:rPr lang="de-DE" dirty="0" smtClean="0"/>
              <a:t>EVO JET 1-5</a:t>
            </a:r>
          </a:p>
          <a:p>
            <a:pPr lvl="1"/>
            <a:r>
              <a:rPr lang="de-DE" dirty="0" smtClean="0"/>
              <a:t>5 </a:t>
            </a:r>
            <a:r>
              <a:rPr lang="de-DE" dirty="0" err="1" smtClean="0"/>
              <a:t>Fuels</a:t>
            </a:r>
            <a:endParaRPr lang="de-DE" dirty="0" smtClean="0"/>
          </a:p>
          <a:p>
            <a:pPr lvl="1"/>
            <a:r>
              <a:rPr lang="de-DE" dirty="0" smtClean="0"/>
              <a:t>Fuel </a:t>
            </a:r>
            <a:r>
              <a:rPr lang="de-DE" dirty="0" err="1" smtClean="0"/>
              <a:t>accessibility</a:t>
            </a:r>
            <a:endParaRPr lang="de-DE" dirty="0" smtClean="0"/>
          </a:p>
          <a:p>
            <a:pPr lvl="1"/>
            <a:r>
              <a:rPr lang="de-DE" dirty="0" err="1" smtClean="0"/>
              <a:t>Firingmanager</a:t>
            </a:r>
            <a:endParaRPr lang="de-DE" dirty="0" smtClean="0"/>
          </a:p>
          <a:p>
            <a:pPr lvl="1">
              <a:buNone/>
            </a:pPr>
            <a:endParaRPr lang="de-DE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Burner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179512" y="1044000"/>
            <a:ext cx="3096344" cy="3708000"/>
          </a:xfrm>
        </p:spPr>
        <p:txBody>
          <a:bodyPr/>
          <a:lstStyle/>
          <a:p>
            <a:r>
              <a:rPr lang="de-DE" dirty="0" smtClean="0"/>
              <a:t>Ventilation</a:t>
            </a:r>
          </a:p>
          <a:p>
            <a:endParaRPr lang="de-DE" dirty="0" smtClean="0"/>
          </a:p>
          <a:p>
            <a:pPr lvl="1"/>
            <a:r>
              <a:rPr lang="de-DE" dirty="0" smtClean="0"/>
              <a:t>Radial/axial </a:t>
            </a:r>
            <a:r>
              <a:rPr lang="de-DE" dirty="0" err="1" smtClean="0"/>
              <a:t>fan</a:t>
            </a:r>
            <a:endParaRPr lang="de-DE" dirty="0" smtClean="0"/>
          </a:p>
          <a:p>
            <a:pPr lvl="1"/>
            <a:r>
              <a:rPr lang="de-DE" dirty="0" err="1" smtClean="0"/>
              <a:t>specially</a:t>
            </a:r>
            <a:r>
              <a:rPr lang="de-DE" dirty="0" smtClean="0"/>
              <a:t> </a:t>
            </a:r>
            <a:r>
              <a:rPr lang="de-DE" dirty="0" err="1" smtClean="0"/>
              <a:t>shaped</a:t>
            </a:r>
            <a:r>
              <a:rPr lang="de-DE" dirty="0" smtClean="0"/>
              <a:t> </a:t>
            </a:r>
            <a:r>
              <a:rPr lang="de-DE" dirty="0" err="1" smtClean="0"/>
              <a:t>baffles</a:t>
            </a:r>
            <a:endParaRPr lang="de-DE" dirty="0" smtClean="0"/>
          </a:p>
          <a:p>
            <a:pPr lvl="1"/>
            <a:r>
              <a:rPr lang="de-DE" dirty="0" err="1" smtClean="0"/>
              <a:t>empirically</a:t>
            </a:r>
            <a:r>
              <a:rPr lang="de-DE" dirty="0" smtClean="0"/>
              <a:t> </a:t>
            </a:r>
            <a:r>
              <a:rPr lang="de-DE" dirty="0" err="1" smtClean="0"/>
              <a:t>determined</a:t>
            </a:r>
            <a:r>
              <a:rPr lang="de-DE" dirty="0" smtClean="0"/>
              <a:t> </a:t>
            </a:r>
            <a:r>
              <a:rPr lang="de-DE" dirty="0" err="1" smtClean="0"/>
              <a:t>buckets</a:t>
            </a:r>
            <a:endParaRPr lang="de-DE" dirty="0" smtClean="0"/>
          </a:p>
          <a:p>
            <a:pPr lvl="1"/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mixing</a:t>
            </a:r>
            <a:r>
              <a:rPr lang="de-DE" dirty="0" smtClean="0"/>
              <a:t> </a:t>
            </a:r>
            <a:r>
              <a:rPr lang="de-DE" dirty="0" err="1" smtClean="0"/>
              <a:t>effect</a:t>
            </a:r>
            <a:endParaRPr lang="de-DE" dirty="0" smtClean="0"/>
          </a:p>
        </p:txBody>
      </p:sp>
      <p:sp>
        <p:nvSpPr>
          <p:cNvPr id="11" name="Rechteck 10"/>
          <p:cNvSpPr/>
          <p:nvPr/>
        </p:nvSpPr>
        <p:spPr>
          <a:xfrm>
            <a:off x="8840953" y="793743"/>
            <a:ext cx="288430" cy="3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7" descr="C:\Dokumente und Einstellungen\Peter.Koltes\Eigene Dateien\Eigene Bilder\evo brenner\allgemein\ventilator\IMG_0352.jpg"/>
          <p:cNvPicPr preferRelativeResize="0">
            <a:picLocks noGrp="1" noChangeArrowheads="1"/>
          </p:cNvPicPr>
          <p:nvPr>
            <p:ph type="pic" sz="quarter" idx="15"/>
          </p:nvPr>
        </p:nvPicPr>
        <p:blipFill>
          <a:blip r:embed="rId2" cstate="print"/>
          <a:srcRect l="9443" r="9443"/>
          <a:stretch>
            <a:fillRect/>
          </a:stretch>
        </p:blipFill>
        <p:spPr bwMode="auto">
          <a:xfrm>
            <a:off x="3787624" y="987573"/>
            <a:ext cx="4600800" cy="38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12"/>
          <p:cNvSpPr/>
          <p:nvPr/>
        </p:nvSpPr>
        <p:spPr>
          <a:xfrm>
            <a:off x="3851920" y="3111854"/>
            <a:ext cx="4032448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Bild 2" descr="I:\Doku\Basis ab 03. 2012\INFOs und Schriftwechsel allg\CI Wirtgen-BEN Styliguide\02_Logos\02_Color Code\06_Benninghoven\LO-Res\Logo_Be_color_code_RGB_L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147814"/>
            <a:ext cx="388261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Brenner 004"/>
          <p:cNvPicPr>
            <a:picLocks noChangeAspect="1" noChangeArrowheads="1"/>
          </p:cNvPicPr>
          <p:nvPr/>
        </p:nvPicPr>
        <p:blipFill>
          <a:blip r:embed="rId4" cstate="print"/>
          <a:srcRect t="6255" b="6255"/>
          <a:stretch>
            <a:fillRect/>
          </a:stretch>
        </p:blipFill>
        <p:spPr bwMode="auto">
          <a:xfrm>
            <a:off x="3779912" y="987574"/>
            <a:ext cx="4601437" cy="38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Brenner 003"/>
          <p:cNvPicPr>
            <a:picLocks noChangeAspect="1" noChangeArrowheads="1"/>
          </p:cNvPicPr>
          <p:nvPr/>
        </p:nvPicPr>
        <p:blipFill>
          <a:blip r:embed="rId5" cstate="print"/>
          <a:srcRect t="7291" b="7291"/>
          <a:stretch>
            <a:fillRect/>
          </a:stretch>
        </p:blipFill>
        <p:spPr bwMode="auto">
          <a:xfrm>
            <a:off x="3779912" y="987574"/>
            <a:ext cx="4601437" cy="38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85785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ETAMATIC - Layout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functions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179512" y="1044000"/>
            <a:ext cx="3096344" cy="3708000"/>
          </a:xfrm>
        </p:spPr>
        <p:txBody>
          <a:bodyPr/>
          <a:lstStyle/>
          <a:p>
            <a:r>
              <a:rPr lang="de-DE" dirty="0" err="1" smtClean="0"/>
              <a:t>Compound</a:t>
            </a:r>
            <a:endParaRPr lang="de-DE" dirty="0" smtClean="0"/>
          </a:p>
          <a:p>
            <a:endParaRPr lang="de-DE" dirty="0" smtClean="0"/>
          </a:p>
          <a:p>
            <a:pPr lvl="1"/>
            <a:r>
              <a:rPr lang="de-DE" dirty="0" smtClean="0"/>
              <a:t>Fuel</a:t>
            </a:r>
          </a:p>
          <a:p>
            <a:pPr lvl="1"/>
            <a:r>
              <a:rPr lang="de-DE" dirty="0" smtClean="0"/>
              <a:t>Air</a:t>
            </a:r>
          </a:p>
          <a:p>
            <a:pPr lvl="1"/>
            <a:r>
              <a:rPr lang="de-DE" dirty="0" smtClean="0"/>
              <a:t>Flame sensor</a:t>
            </a:r>
          </a:p>
          <a:p>
            <a:pPr lvl="1"/>
            <a:r>
              <a:rPr lang="de-DE" dirty="0" err="1" smtClean="0"/>
              <a:t>Firing</a:t>
            </a:r>
            <a:endParaRPr lang="de-DE" dirty="0" smtClean="0"/>
          </a:p>
          <a:p>
            <a:pPr lvl="1"/>
            <a:r>
              <a:rPr lang="de-DE" dirty="0" err="1" smtClean="0"/>
              <a:t>Pre</a:t>
            </a:r>
            <a:r>
              <a:rPr lang="de-DE" dirty="0" smtClean="0"/>
              <a:t>- &amp; Post </a:t>
            </a:r>
            <a:r>
              <a:rPr lang="de-DE" dirty="0" err="1" smtClean="0"/>
              <a:t>ventilation</a:t>
            </a:r>
            <a:endParaRPr lang="de-DE" dirty="0" smtClean="0"/>
          </a:p>
          <a:p>
            <a:pPr lvl="1"/>
            <a:r>
              <a:rPr lang="de-DE" dirty="0" err="1" smtClean="0"/>
              <a:t>Leakage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endParaRPr lang="de-DE" dirty="0" smtClean="0"/>
          </a:p>
        </p:txBody>
      </p:sp>
      <p:sp>
        <p:nvSpPr>
          <p:cNvPr id="7" name="Rechteck 6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5876" y="1023578"/>
            <a:ext cx="5220580" cy="376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85785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600" dirty="0" smtClean="0"/>
              <a:t>ECO - </a:t>
            </a:r>
            <a:r>
              <a:rPr lang="de-DE" sz="2600" dirty="0" err="1" smtClean="0"/>
              <a:t>Dust</a:t>
            </a:r>
            <a:r>
              <a:rPr lang="de-DE" sz="2600" dirty="0" smtClean="0"/>
              <a:t> </a:t>
            </a:r>
            <a:r>
              <a:rPr lang="de-DE" sz="2600" dirty="0" err="1" smtClean="0"/>
              <a:t>extraction</a:t>
            </a:r>
            <a:r>
              <a:rPr lang="de-DE" sz="2600" dirty="0" smtClean="0"/>
              <a:t> </a:t>
            </a:r>
            <a:r>
              <a:rPr lang="de-DE" sz="2600" dirty="0" err="1" smtClean="0"/>
              <a:t>system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platzhalter 8"/>
          <p:cNvSpPr txBox="1">
            <a:spLocks/>
          </p:cNvSpPr>
          <p:nvPr/>
        </p:nvSpPr>
        <p:spPr>
          <a:xfrm>
            <a:off x="179512" y="1044000"/>
            <a:ext cx="3168352" cy="267987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Filter</a:t>
            </a:r>
          </a:p>
        </p:txBody>
      </p:sp>
      <p:sp>
        <p:nvSpPr>
          <p:cNvPr id="12" name="Rechteck 11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platzhalter 7" descr="Filter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35696" y="987574"/>
            <a:ext cx="6948000" cy="387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ECO - </a:t>
            </a:r>
            <a:r>
              <a:rPr lang="de-DE" dirty="0" err="1" smtClean="0"/>
              <a:t>Bag</a:t>
            </a:r>
            <a:r>
              <a:rPr lang="de-DE" dirty="0" smtClean="0"/>
              <a:t> House </a:t>
            </a:r>
            <a:endParaRPr lang="de-DE" dirty="0"/>
          </a:p>
        </p:txBody>
      </p:sp>
      <p:pic>
        <p:nvPicPr>
          <p:cNvPr id="17" name="Bildplatzhalter 13" descr="TBF 544.jpg"/>
          <p:cNvPicPr preferRelativeResize="0">
            <a:picLocks noGrp="1"/>
          </p:cNvPicPr>
          <p:nvPr>
            <p:ph type="pic"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47864" y="987574"/>
            <a:ext cx="5428800" cy="3877200"/>
          </a:xfrm>
          <a:prstGeom prst="rect">
            <a:avLst/>
          </a:prstGeom>
        </p:spPr>
      </p:pic>
      <p:pic>
        <p:nvPicPr>
          <p:cNvPr id="6" name="Bildplatzhalter 5" descr="8 Entstaubung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4" cstate="print"/>
          <a:srcRect t="5098" b="5098"/>
          <a:stretch>
            <a:fillRect/>
          </a:stretch>
        </p:blipFill>
        <p:spPr>
          <a:xfrm>
            <a:off x="1835696" y="926798"/>
            <a:ext cx="6948000" cy="3877200"/>
          </a:xfrm>
        </p:spPr>
      </p:pic>
      <p:sp>
        <p:nvSpPr>
          <p:cNvPr id="7" name="Textplatzhalter 8"/>
          <p:cNvSpPr>
            <a:spLocks noGrp="1"/>
          </p:cNvSpPr>
          <p:nvPr>
            <p:ph type="body" sz="quarter" idx="4294967295"/>
          </p:nvPr>
        </p:nvSpPr>
        <p:spPr>
          <a:xfrm>
            <a:off x="251520" y="1095998"/>
            <a:ext cx="3024336" cy="37080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Bag</a:t>
            </a:r>
            <a:r>
              <a:rPr lang="de-DE" dirty="0" smtClean="0"/>
              <a:t> </a:t>
            </a:r>
            <a:r>
              <a:rPr lang="de-DE" dirty="0" err="1" smtClean="0"/>
              <a:t>house</a:t>
            </a:r>
            <a:endParaRPr lang="de-DE" dirty="0" smtClean="0"/>
          </a:p>
          <a:p>
            <a:endParaRPr lang="de-DE" dirty="0" smtClean="0"/>
          </a:p>
          <a:p>
            <a:pPr lvl="1"/>
            <a:r>
              <a:rPr lang="de-DE" dirty="0" smtClean="0"/>
              <a:t>Filter </a:t>
            </a:r>
            <a:r>
              <a:rPr lang="de-DE" dirty="0" err="1" smtClean="0"/>
              <a:t>housing</a:t>
            </a:r>
            <a:endParaRPr lang="de-DE" dirty="0" smtClean="0"/>
          </a:p>
          <a:p>
            <a:pPr lvl="1"/>
            <a:r>
              <a:rPr lang="de-DE" dirty="0" err="1" smtClean="0"/>
              <a:t>Pre</a:t>
            </a:r>
            <a:r>
              <a:rPr lang="de-DE" dirty="0" smtClean="0"/>
              <a:t> </a:t>
            </a:r>
            <a:r>
              <a:rPr lang="de-DE" dirty="0" err="1" smtClean="0"/>
              <a:t>Skrimmer</a:t>
            </a:r>
            <a:endParaRPr lang="de-DE" dirty="0" smtClean="0"/>
          </a:p>
          <a:p>
            <a:pPr lvl="1"/>
            <a:r>
              <a:rPr lang="de-DE" dirty="0" smtClean="0"/>
              <a:t>Exhaustor</a:t>
            </a:r>
          </a:p>
          <a:p>
            <a:pPr lvl="1"/>
            <a:r>
              <a:rPr lang="de-DE" dirty="0" err="1" smtClean="0"/>
              <a:t>Screw</a:t>
            </a:r>
            <a:endParaRPr lang="de-DE" dirty="0" smtClean="0"/>
          </a:p>
          <a:p>
            <a:pPr lvl="1">
              <a:buNone/>
            </a:pPr>
            <a:endParaRPr lang="de-DE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6" name="Bildplatzhalter 5"/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8" name="Filter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800" dirty="0" smtClean="0"/>
              <a:t>ECO - </a:t>
            </a:r>
            <a:r>
              <a:rPr lang="de-DE" sz="2600" dirty="0" smtClean="0"/>
              <a:t>Mixing </a:t>
            </a:r>
            <a:r>
              <a:rPr lang="de-DE" sz="2600" dirty="0" err="1" smtClean="0"/>
              <a:t>tower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platzhalter 7" descr="Siebmaschine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2700472" y="987574"/>
            <a:ext cx="6120000" cy="3877200"/>
          </a:xfrm>
        </p:spPr>
      </p:pic>
      <p:sp>
        <p:nvSpPr>
          <p:cNvPr id="10" name="Textplatzhalter 8"/>
          <p:cNvSpPr txBox="1">
            <a:spLocks/>
          </p:cNvSpPr>
          <p:nvPr/>
        </p:nvSpPr>
        <p:spPr>
          <a:xfrm>
            <a:off x="179512" y="1044000"/>
            <a:ext cx="3168352" cy="181578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Hot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elevator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screen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Heißelevator Detaillier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l="19604" r="19604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400" dirty="0" smtClean="0"/>
              <a:t>ECO - </a:t>
            </a:r>
            <a:r>
              <a:rPr lang="de-DE" sz="2600" dirty="0" smtClean="0"/>
              <a:t>Mixing</a:t>
            </a:r>
            <a:r>
              <a:rPr lang="de-DE" sz="2400" dirty="0" smtClean="0"/>
              <a:t> </a:t>
            </a:r>
            <a:r>
              <a:rPr lang="de-DE" sz="2600" dirty="0" err="1" smtClean="0"/>
              <a:t>tower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platzhalter 8"/>
          <p:cNvSpPr txBox="1">
            <a:spLocks/>
          </p:cNvSpPr>
          <p:nvPr/>
        </p:nvSpPr>
        <p:spPr>
          <a:xfrm>
            <a:off x="179512" y="1044000"/>
            <a:ext cx="3168352" cy="22478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Hot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elevator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chain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bucket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Training </a:t>
            </a:r>
            <a:r>
              <a:rPr lang="de-DE" dirty="0" err="1" smtClean="0"/>
              <a:t>content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plant </a:t>
            </a:r>
            <a:r>
              <a:rPr lang="de-DE" dirty="0" err="1" smtClean="0"/>
              <a:t>designed</a:t>
            </a:r>
            <a:endParaRPr lang="de-DE" dirty="0" smtClean="0"/>
          </a:p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plant </a:t>
            </a:r>
            <a:r>
              <a:rPr lang="de-DE" dirty="0" err="1" smtClean="0"/>
              <a:t>working</a:t>
            </a:r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different </a:t>
            </a:r>
            <a:r>
              <a:rPr lang="de-DE" dirty="0" err="1" smtClean="0"/>
              <a:t>sections</a:t>
            </a:r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technical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</p:txBody>
      </p:sp>
    </p:spTree>
    <p:extLst>
      <p:ext uri="{BB962C8B-B14F-4D97-AF65-F5344CB8AC3E}">
        <p14:creationId xmlns="" xmlns:p14="http://schemas.microsoft.com/office/powerpoint/2010/main" val="418816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ECO - Screen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251520" y="1095998"/>
            <a:ext cx="3168352" cy="3708000"/>
          </a:xfrm>
        </p:spPr>
        <p:txBody>
          <a:bodyPr/>
          <a:lstStyle/>
          <a:p>
            <a:r>
              <a:rPr lang="de-DE" dirty="0" smtClean="0"/>
              <a:t>Screen / Hot bin </a:t>
            </a:r>
            <a:r>
              <a:rPr lang="de-DE" dirty="0" err="1" smtClean="0"/>
              <a:t>section</a:t>
            </a:r>
            <a:endParaRPr lang="de-DE" dirty="0" smtClean="0"/>
          </a:p>
          <a:p>
            <a:endParaRPr lang="de-DE" dirty="0" smtClean="0"/>
          </a:p>
          <a:p>
            <a:pPr lvl="1"/>
            <a:r>
              <a:rPr lang="de-DE" dirty="0" smtClean="0"/>
              <a:t>Screen</a:t>
            </a:r>
          </a:p>
          <a:p>
            <a:pPr lvl="1"/>
            <a:r>
              <a:rPr lang="de-DE" dirty="0" smtClean="0"/>
              <a:t>5-deck Screen</a:t>
            </a:r>
          </a:p>
          <a:p>
            <a:pPr lvl="1"/>
            <a:r>
              <a:rPr lang="de-DE" dirty="0" smtClean="0"/>
              <a:t>Vibration </a:t>
            </a:r>
            <a:r>
              <a:rPr lang="de-DE" dirty="0" err="1" smtClean="0"/>
              <a:t>motor</a:t>
            </a:r>
            <a:endParaRPr lang="de-DE" dirty="0" smtClean="0"/>
          </a:p>
          <a:p>
            <a:pPr lvl="1"/>
            <a:r>
              <a:rPr lang="de-DE" dirty="0" err="1" smtClean="0"/>
              <a:t>sep</a:t>
            </a:r>
            <a:r>
              <a:rPr lang="de-DE" dirty="0" smtClean="0"/>
              <a:t>. </a:t>
            </a:r>
            <a:r>
              <a:rPr lang="de-DE" dirty="0" err="1" smtClean="0"/>
              <a:t>container</a:t>
            </a:r>
            <a:endParaRPr lang="de-DE" dirty="0" smtClean="0"/>
          </a:p>
        </p:txBody>
      </p:sp>
      <p:sp>
        <p:nvSpPr>
          <p:cNvPr id="11" name="Rechteck 10"/>
          <p:cNvSpPr/>
          <p:nvPr/>
        </p:nvSpPr>
        <p:spPr>
          <a:xfrm>
            <a:off x="8840953" y="793743"/>
            <a:ext cx="288430" cy="3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platzhalter 11" descr="Siebmaschin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47864" y="1203598"/>
            <a:ext cx="5428800" cy="3357284"/>
          </a:xfrm>
          <a:prstGeom prst="rect">
            <a:avLst/>
          </a:prstGeom>
        </p:spPr>
      </p:pic>
      <p:pic>
        <p:nvPicPr>
          <p:cNvPr id="12" name="Bildplatzhalter 15" descr="10 Siebmaschine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3" cstate="print"/>
          <a:srcRect r="6985"/>
          <a:stretch>
            <a:fillRect/>
          </a:stretch>
        </p:blipFill>
        <p:spPr>
          <a:xfrm>
            <a:off x="3347864" y="987574"/>
            <a:ext cx="5428800" cy="387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585785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Bildplatzhalter 17" descr="12 Heißsilierung_zugeschnitten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l="3107" r="3107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400" dirty="0" smtClean="0"/>
              <a:t>ECO - </a:t>
            </a:r>
            <a:r>
              <a:rPr lang="de-DE" sz="2600" dirty="0" smtClean="0"/>
              <a:t>Mixing</a:t>
            </a:r>
            <a:r>
              <a:rPr lang="de-DE" sz="2400" dirty="0" smtClean="0"/>
              <a:t> </a:t>
            </a:r>
            <a:r>
              <a:rPr lang="de-DE" sz="2600" dirty="0" err="1" smtClean="0"/>
              <a:t>tower</a:t>
            </a:r>
            <a:endParaRPr lang="de-DE" sz="2600" dirty="0" smtClean="0"/>
          </a:p>
        </p:txBody>
      </p:sp>
      <p:sp>
        <p:nvSpPr>
          <p:cNvPr id="8" name="Textplatzhalter 8"/>
          <p:cNvSpPr txBox="1">
            <a:spLocks/>
          </p:cNvSpPr>
          <p:nvPr/>
        </p:nvSpPr>
        <p:spPr>
          <a:xfrm>
            <a:off x="179512" y="1044000"/>
            <a:ext cx="3168352" cy="25358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Hot material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silo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ECO - Hot Bin </a:t>
            </a:r>
            <a:r>
              <a:rPr lang="de-DE" dirty="0" err="1" smtClean="0"/>
              <a:t>Section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8840953" y="793743"/>
            <a:ext cx="288430" cy="3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platzhalter 7" descr="Heißsilierung sepparat.jpg"/>
          <p:cNvPicPr preferRelativeResize="0">
            <a:picLocks/>
          </p:cNvPicPr>
          <p:nvPr/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35696" y="987574"/>
            <a:ext cx="6948000" cy="387720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251840" y="1095998"/>
            <a:ext cx="2880000" cy="3708000"/>
          </a:xfrm>
        </p:spPr>
        <p:txBody>
          <a:bodyPr/>
          <a:lstStyle/>
          <a:p>
            <a:r>
              <a:rPr lang="de-DE" dirty="0" smtClean="0"/>
              <a:t>Hot Bin </a:t>
            </a:r>
            <a:r>
              <a:rPr lang="de-DE" dirty="0" err="1" smtClean="0"/>
              <a:t>Section</a:t>
            </a:r>
            <a:endParaRPr lang="de-DE" dirty="0" smtClean="0"/>
          </a:p>
          <a:p>
            <a:endParaRPr lang="de-DE" dirty="0" smtClean="0"/>
          </a:p>
          <a:p>
            <a:pPr lvl="1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="" xmlns:p14="http://schemas.microsoft.com/office/powerpoint/2010/main" val="2585785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Mischwiegesektion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35696" y="987573"/>
            <a:ext cx="6948000" cy="3877200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600" dirty="0" smtClean="0"/>
              <a:t>ECO</a:t>
            </a:r>
            <a:r>
              <a:rPr lang="de-DE" sz="2400" dirty="0" smtClean="0"/>
              <a:t> - Mixing </a:t>
            </a:r>
            <a:r>
              <a:rPr lang="de-DE" sz="2600" dirty="0" err="1" smtClean="0"/>
              <a:t>tower</a:t>
            </a:r>
            <a:endParaRPr lang="de-DE" sz="2600" dirty="0"/>
          </a:p>
        </p:txBody>
      </p:sp>
      <p:sp>
        <p:nvSpPr>
          <p:cNvPr id="8" name="Textplatzhalter 8"/>
          <p:cNvSpPr txBox="1">
            <a:spLocks/>
          </p:cNvSpPr>
          <p:nvPr/>
        </p:nvSpPr>
        <p:spPr>
          <a:xfrm>
            <a:off x="179512" y="1044000"/>
            <a:ext cx="3168352" cy="123971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Mixing-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Weighing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section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14 Mischer_2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1467" b="1467"/>
          <a:stretch>
            <a:fillRect/>
          </a:stretch>
        </p:blipFill>
        <p:spPr>
          <a:xfrm>
            <a:off x="2051720" y="987573"/>
            <a:ext cx="6731976" cy="3877200"/>
          </a:xfrm>
        </p:spPr>
      </p:pic>
      <p:sp>
        <p:nvSpPr>
          <p:cNvPr id="33" name="Rechteck 32"/>
          <p:cNvSpPr/>
          <p:nvPr/>
        </p:nvSpPr>
        <p:spPr>
          <a:xfrm>
            <a:off x="4427984" y="987574"/>
            <a:ext cx="2923258" cy="792088"/>
          </a:xfrm>
          <a:prstGeom prst="rect">
            <a:avLst/>
          </a:prstGeom>
          <a:noFill/>
          <a:ln w="41275">
            <a:solidFill>
              <a:srgbClr val="FFFF00">
                <a:alpha val="15000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7668344" y="1553759"/>
            <a:ext cx="1189936" cy="1393041"/>
          </a:xfrm>
          <a:prstGeom prst="rect">
            <a:avLst/>
          </a:prstGeom>
          <a:noFill/>
          <a:ln w="41275">
            <a:solidFill>
              <a:srgbClr val="FFFF00">
                <a:alpha val="15000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2123728" y="1203598"/>
            <a:ext cx="1152128" cy="1584176"/>
          </a:xfrm>
          <a:prstGeom prst="rect">
            <a:avLst/>
          </a:prstGeom>
          <a:noFill/>
          <a:ln w="41275">
            <a:solidFill>
              <a:srgbClr val="FFFF00">
                <a:alpha val="15000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2339752" y="2931791"/>
            <a:ext cx="2808312" cy="576064"/>
          </a:xfrm>
          <a:prstGeom prst="rect">
            <a:avLst/>
          </a:prstGeom>
          <a:noFill/>
          <a:ln w="41275">
            <a:solidFill>
              <a:srgbClr val="FFFF00">
                <a:alpha val="15000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600" dirty="0" smtClean="0"/>
              <a:t>ECO - Mixing </a:t>
            </a:r>
            <a:r>
              <a:rPr lang="de-DE" sz="2600" dirty="0" err="1" smtClean="0"/>
              <a:t>tower</a:t>
            </a:r>
            <a:endParaRPr lang="de-DE" sz="2600" dirty="0" smtClean="0"/>
          </a:p>
        </p:txBody>
      </p:sp>
      <p:sp>
        <p:nvSpPr>
          <p:cNvPr id="17" name="Rechteck 16"/>
          <p:cNvSpPr/>
          <p:nvPr/>
        </p:nvSpPr>
        <p:spPr>
          <a:xfrm>
            <a:off x="4932040" y="3507854"/>
            <a:ext cx="2160240" cy="1296144"/>
          </a:xfrm>
          <a:prstGeom prst="rect">
            <a:avLst/>
          </a:prstGeom>
          <a:noFill/>
          <a:ln w="41275">
            <a:solidFill>
              <a:srgbClr val="FFFF00">
                <a:alpha val="15000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427984" y="1707654"/>
            <a:ext cx="2923258" cy="648072"/>
          </a:xfrm>
          <a:prstGeom prst="rect">
            <a:avLst/>
          </a:prstGeom>
          <a:noFill/>
          <a:ln w="41275">
            <a:solidFill>
              <a:srgbClr val="FFFF00">
                <a:alpha val="15000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8"/>
          <p:cNvSpPr txBox="1">
            <a:spLocks/>
          </p:cNvSpPr>
          <p:nvPr/>
        </p:nvSpPr>
        <p:spPr>
          <a:xfrm>
            <a:off x="179512" y="1044000"/>
            <a:ext cx="3168352" cy="325594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Mixing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section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Mineral</a:t>
            </a: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Mineral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scale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Bitumen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scale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lvl="1" indent="-360000">
              <a:spcAft>
                <a:spcPts val="600"/>
              </a:spcAft>
              <a:buBlip>
                <a:blip r:embed="rId3"/>
              </a:buBlip>
              <a:defRPr/>
            </a:pPr>
            <a:r>
              <a:rPr lang="de-DE" dirty="0" err="1" smtClean="0"/>
              <a:t>Filler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endParaRPr lang="de-DE" dirty="0" smtClean="0"/>
          </a:p>
          <a:p>
            <a:pPr marL="360000" lvl="1" indent="-360000">
              <a:spcAft>
                <a:spcPts val="600"/>
              </a:spcAft>
              <a:buBlip>
                <a:blip r:embed="rId3"/>
              </a:buBlip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Dosing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screw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lvl="1" indent="-360000">
              <a:spcAft>
                <a:spcPts val="600"/>
              </a:spcAft>
              <a:buBlip>
                <a:blip r:embed="rId3"/>
              </a:buBlip>
              <a:defRPr/>
            </a:pPr>
            <a:r>
              <a:rPr lang="de-DE" dirty="0" smtClean="0"/>
              <a:t>Mixer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Mischer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 flipH="1">
            <a:off x="1835696" y="987574"/>
            <a:ext cx="6948000" cy="3877200"/>
          </a:xfr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600" dirty="0" smtClean="0"/>
              <a:t>ECO - Mixing </a:t>
            </a:r>
            <a:r>
              <a:rPr lang="de-DE" sz="2600" dirty="0" err="1" smtClean="0"/>
              <a:t>tower</a:t>
            </a:r>
            <a:endParaRPr lang="de-DE" sz="2600" dirty="0" smtClean="0"/>
          </a:p>
        </p:txBody>
      </p:sp>
      <p:sp>
        <p:nvSpPr>
          <p:cNvPr id="8" name="Textplatzhalter 8"/>
          <p:cNvSpPr txBox="1">
            <a:spLocks/>
          </p:cNvSpPr>
          <p:nvPr/>
        </p:nvSpPr>
        <p:spPr>
          <a:xfrm>
            <a:off x="179512" y="1044000"/>
            <a:ext cx="3168352" cy="260787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Mixer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Mixer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Kübelbahn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35696" y="987574"/>
            <a:ext cx="6948000" cy="3877200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600" noProof="0" dirty="0" smtClean="0"/>
              <a:t>ECO – Mixed material </a:t>
            </a:r>
            <a:r>
              <a:rPr lang="de-DE" sz="2600" noProof="0" dirty="0" err="1" smtClean="0"/>
              <a:t>loading</a:t>
            </a:r>
            <a:r>
              <a:rPr lang="de-DE" sz="2600" noProof="0" dirty="0" smtClean="0"/>
              <a:t> </a:t>
            </a:r>
            <a:r>
              <a:rPr lang="de-DE" sz="2600" noProof="0" dirty="0" err="1" smtClean="0"/>
              <a:t>silo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platzhalter 8"/>
          <p:cNvSpPr txBox="1">
            <a:spLocks/>
          </p:cNvSpPr>
          <p:nvPr/>
        </p:nvSpPr>
        <p:spPr>
          <a:xfrm>
            <a:off x="179512" y="1044000"/>
            <a:ext cx="3168352" cy="159975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platzhalter 7" descr="Kübel neu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35696" y="987574"/>
            <a:ext cx="6948000" cy="3877200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600" dirty="0" smtClean="0"/>
              <a:t>ECO – Mixed material </a:t>
            </a:r>
            <a:r>
              <a:rPr lang="de-DE" sz="2600" dirty="0" err="1" smtClean="0"/>
              <a:t>loading</a:t>
            </a:r>
            <a:r>
              <a:rPr lang="de-DE" sz="2600" dirty="0" smtClean="0"/>
              <a:t> </a:t>
            </a:r>
            <a:r>
              <a:rPr lang="de-DE" sz="2600" dirty="0" err="1" smtClean="0"/>
              <a:t>silo</a:t>
            </a:r>
            <a:endParaRPr lang="de-DE" sz="2600" dirty="0" smtClean="0"/>
          </a:p>
        </p:txBody>
      </p:sp>
      <p:sp>
        <p:nvSpPr>
          <p:cNvPr id="9" name="Textplatzhalter 8"/>
          <p:cNvSpPr txBox="1">
            <a:spLocks/>
          </p:cNvSpPr>
          <p:nvPr/>
        </p:nvSpPr>
        <p:spPr>
          <a:xfrm>
            <a:off x="179512" y="1044000"/>
            <a:ext cx="3168352" cy="80767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platzhalter 7" descr="Mischgutverldesilo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35696" y="987574"/>
            <a:ext cx="6948000" cy="3877200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600" dirty="0" smtClean="0"/>
              <a:t>ECO – Mixed material </a:t>
            </a:r>
            <a:r>
              <a:rPr lang="de-DE" sz="2600" dirty="0" err="1" smtClean="0"/>
              <a:t>loading</a:t>
            </a:r>
            <a:r>
              <a:rPr lang="de-DE" sz="2600" dirty="0" smtClean="0"/>
              <a:t> </a:t>
            </a:r>
            <a:r>
              <a:rPr lang="de-DE" sz="2600" dirty="0" err="1" smtClean="0"/>
              <a:t>silo</a:t>
            </a:r>
            <a:endParaRPr lang="de-DE" sz="2600" dirty="0" smtClean="0"/>
          </a:p>
        </p:txBody>
      </p:sp>
      <p:sp>
        <p:nvSpPr>
          <p:cNvPr id="10" name="Textplatzhalter 8"/>
          <p:cNvSpPr txBox="1">
            <a:spLocks/>
          </p:cNvSpPr>
          <p:nvPr/>
        </p:nvSpPr>
        <p:spPr>
          <a:xfrm>
            <a:off x="179512" y="1044000"/>
            <a:ext cx="3168352" cy="40995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Mixed material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loading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silo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 Silos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1 Anlage komplett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2562" r="2562"/>
          <a:stretch>
            <a:fillRect/>
          </a:stretch>
        </p:blipFill>
        <p:spPr>
          <a:xfrm>
            <a:off x="323528" y="951310"/>
            <a:ext cx="8640960" cy="4066460"/>
          </a:xfr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800" dirty="0" err="1" smtClean="0"/>
              <a:t>Process</a:t>
            </a:r>
            <a:r>
              <a:rPr lang="de-DE" sz="2800" dirty="0" smtClean="0"/>
              <a:t> Engineering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97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ECO - Mixed Material Silo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251520" y="1095998"/>
            <a:ext cx="3096344" cy="3708000"/>
          </a:xfrm>
        </p:spPr>
        <p:txBody>
          <a:bodyPr/>
          <a:lstStyle/>
          <a:p>
            <a:r>
              <a:rPr lang="de-DE" dirty="0" smtClean="0"/>
              <a:t>Mixed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silo</a:t>
            </a:r>
            <a:endParaRPr lang="de-DE" dirty="0" smtClean="0"/>
          </a:p>
          <a:p>
            <a:endParaRPr lang="de-DE" dirty="0" smtClean="0"/>
          </a:p>
          <a:p>
            <a:pPr lvl="1"/>
            <a:r>
              <a:rPr lang="de-DE" dirty="0" smtClean="0"/>
              <a:t>Mixed material </a:t>
            </a:r>
            <a:r>
              <a:rPr lang="de-DE" dirty="0" err="1" smtClean="0"/>
              <a:t>silo</a:t>
            </a:r>
            <a:r>
              <a:rPr lang="de-DE" dirty="0" smtClean="0"/>
              <a:t> </a:t>
            </a:r>
            <a:r>
              <a:rPr lang="de-DE" dirty="0" err="1" smtClean="0"/>
              <a:t>underneath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mixing</a:t>
            </a:r>
            <a:r>
              <a:rPr lang="de-DE" dirty="0" smtClean="0"/>
              <a:t> </a:t>
            </a:r>
            <a:r>
              <a:rPr lang="de-DE" dirty="0" err="1" smtClean="0"/>
              <a:t>tower</a:t>
            </a:r>
            <a:endParaRPr lang="de-DE" dirty="0" smtClean="0"/>
          </a:p>
          <a:p>
            <a:pPr lvl="1"/>
            <a:r>
              <a:rPr lang="de-DE" dirty="0" smtClean="0"/>
              <a:t>Mixed </a:t>
            </a:r>
            <a:r>
              <a:rPr lang="de-DE" dirty="0" smtClean="0"/>
              <a:t>material </a:t>
            </a:r>
            <a:r>
              <a:rPr lang="de-DE" dirty="0" err="1" smtClean="0"/>
              <a:t>silo</a:t>
            </a:r>
            <a:endParaRPr lang="de-DE" dirty="0" smtClean="0"/>
          </a:p>
          <a:p>
            <a:pPr lvl="1"/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loading</a:t>
            </a:r>
            <a:endParaRPr lang="de-DE" dirty="0" smtClean="0"/>
          </a:p>
        </p:txBody>
      </p:sp>
      <p:sp>
        <p:nvSpPr>
          <p:cNvPr id="11" name="Rechteck 10"/>
          <p:cNvSpPr/>
          <p:nvPr/>
        </p:nvSpPr>
        <p:spPr>
          <a:xfrm>
            <a:off x="8840953" y="793743"/>
            <a:ext cx="288430" cy="3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platzhalter 7" descr="ECO-U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41585" y="987574"/>
            <a:ext cx="2642583" cy="3877200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2355726"/>
            <a:ext cx="1903778" cy="259916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noFill/>
          <a:ln>
            <a:solidFill>
              <a:srgbClr val="415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585785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Füllerversorgung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600" dirty="0" smtClean="0"/>
              <a:t>ECO - </a:t>
            </a:r>
            <a:r>
              <a:rPr lang="de-DE" sz="2600" dirty="0" err="1" smtClean="0"/>
              <a:t>Filler</a:t>
            </a:r>
            <a:r>
              <a:rPr lang="de-DE" sz="2600" dirty="0" smtClean="0"/>
              <a:t> System</a:t>
            </a:r>
          </a:p>
        </p:txBody>
      </p:sp>
      <p:sp>
        <p:nvSpPr>
          <p:cNvPr id="9" name="Textplatzhalter 8"/>
          <p:cNvSpPr txBox="1">
            <a:spLocks/>
          </p:cNvSpPr>
          <p:nvPr/>
        </p:nvSpPr>
        <p:spPr>
          <a:xfrm>
            <a:off x="179512" y="1044000"/>
            <a:ext cx="3312368" cy="3183934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de-DE" dirty="0" err="1" smtClean="0"/>
              <a:t>Filler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lvl="1" indent="-360000">
              <a:spcAft>
                <a:spcPts val="600"/>
              </a:spcAft>
              <a:buBlip>
                <a:blip r:embed="rId3"/>
              </a:buBlip>
              <a:defRPr/>
            </a:pPr>
            <a:r>
              <a:rPr lang="de-DE" dirty="0" err="1" smtClean="0"/>
              <a:t>importet</a:t>
            </a:r>
            <a:r>
              <a:rPr lang="de-DE" dirty="0" smtClean="0"/>
              <a:t> </a:t>
            </a:r>
            <a:r>
              <a:rPr lang="de-DE" dirty="0" err="1" smtClean="0"/>
              <a:t>filler</a:t>
            </a:r>
            <a:r>
              <a:rPr lang="de-DE" dirty="0" smtClean="0"/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dirty="0" err="1" smtClean="0"/>
              <a:t>reclaimed</a:t>
            </a:r>
            <a:r>
              <a:rPr lang="de-DE" dirty="0" smtClean="0"/>
              <a:t> </a:t>
            </a:r>
            <a:r>
              <a:rPr lang="de-DE" dirty="0" err="1" smtClean="0"/>
              <a:t>filler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silo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lvl="1" indent="-360000">
              <a:spcAft>
                <a:spcPts val="600"/>
              </a:spcAft>
              <a:buBlip>
                <a:blip r:embed="rId3"/>
              </a:buBlip>
              <a:defRPr/>
            </a:pPr>
            <a:r>
              <a:rPr lang="de-DE" dirty="0" err="1" smtClean="0"/>
              <a:t>filler</a:t>
            </a:r>
            <a:r>
              <a:rPr lang="de-DE" dirty="0" smtClean="0"/>
              <a:t> </a:t>
            </a:r>
            <a:r>
              <a:rPr lang="de-DE" dirty="0" err="1" smtClean="0"/>
              <a:t>silos</a:t>
            </a:r>
            <a:r>
              <a:rPr lang="de-DE" dirty="0" smtClean="0"/>
              <a:t> =&gt; 60m³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double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filler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elevator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buffer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silos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Bildplatzhalter 5" descr="Situation Füllersilos.jpg"/>
          <p:cNvPicPr preferRelativeResize="0">
            <a:picLocks/>
          </p:cNvPicPr>
          <p:nvPr/>
        </p:nvPicPr>
        <p:blipFill>
          <a:blip r:embed="rId4" cstate="print"/>
          <a:srcRect l="19604" r="19604"/>
          <a:stretch>
            <a:fillRect/>
          </a:stretch>
        </p:blipFill>
        <p:spPr>
          <a:xfrm>
            <a:off x="3347864" y="987573"/>
            <a:ext cx="5428800" cy="38772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38E60A-E48A-425E-B50C-4F2A500F0D2E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8" name="Bildplatzhalter 7" descr="Bitumentanks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00464" y="987574"/>
            <a:ext cx="6948000" cy="3877200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600" dirty="0" smtClean="0"/>
              <a:t>ECO – Bitumen tank </a:t>
            </a:r>
            <a:r>
              <a:rPr lang="de-DE" sz="2600" dirty="0" err="1" smtClean="0"/>
              <a:t>system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platzhalter 8"/>
          <p:cNvSpPr txBox="1">
            <a:spLocks/>
          </p:cNvSpPr>
          <p:nvPr/>
        </p:nvSpPr>
        <p:spPr>
          <a:xfrm>
            <a:off x="179512" y="1044000"/>
            <a:ext cx="3168352" cy="22478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Bitumen tank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system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38E60A-E48A-425E-B50C-4F2A500F0D2E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600" dirty="0" smtClean="0"/>
              <a:t>ECO – Bitumen tank </a:t>
            </a:r>
            <a:r>
              <a:rPr lang="de-DE" sz="2600" dirty="0" err="1" smtClean="0"/>
              <a:t>system</a:t>
            </a:r>
            <a:endParaRPr lang="de-DE" sz="2600" dirty="0" smtClean="0"/>
          </a:p>
        </p:txBody>
      </p:sp>
      <p:pic>
        <p:nvPicPr>
          <p:cNvPr id="6" name="Bildplatzhalter 5" descr="Bitumentank Schnit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l="19604" r="19604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sp>
        <p:nvSpPr>
          <p:cNvPr id="9" name="Textplatzhalter 8"/>
          <p:cNvSpPr>
            <a:spLocks noGrp="1"/>
          </p:cNvSpPr>
          <p:nvPr>
            <p:ph type="body" sz="quarter" idx="4294967295"/>
          </p:nvPr>
        </p:nvSpPr>
        <p:spPr>
          <a:xfrm>
            <a:off x="251520" y="1131590"/>
            <a:ext cx="2952328" cy="3024336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 smtClean="0"/>
              <a:t>Bitumen system</a:t>
            </a:r>
          </a:p>
          <a:p>
            <a:endParaRPr lang="de-DE" smtClean="0"/>
          </a:p>
          <a:p>
            <a:pPr lvl="1"/>
            <a:r>
              <a:rPr lang="de-DE" smtClean="0"/>
              <a:t>Bitumen tanks 60m³</a:t>
            </a:r>
          </a:p>
          <a:p>
            <a:pPr lvl="1"/>
            <a:r>
              <a:rPr lang="de-DE" smtClean="0"/>
              <a:t>Insulation 200mm </a:t>
            </a:r>
          </a:p>
          <a:p>
            <a:pPr lvl="1"/>
            <a:r>
              <a:rPr lang="de-DE" smtClean="0"/>
              <a:t>Electric heated:       floor heating  12x1kW heating coil    25kW</a:t>
            </a:r>
          </a:p>
          <a:p>
            <a:pPr lvl="1">
              <a:buNone/>
            </a:pPr>
            <a:endParaRPr lang="de-DE" dirty="0" smtClean="0"/>
          </a:p>
        </p:txBody>
      </p:sp>
      <p:pic>
        <p:nvPicPr>
          <p:cNvPr id="223235" name="Picture 3" descr="C:\Users\Sascha.Blessing\Desktop\Customer Support\CTT\Unterlagen Präsentation\Bitumen\1-2-172890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987574"/>
            <a:ext cx="5472609" cy="3888432"/>
          </a:xfrm>
          <a:prstGeom prst="rect">
            <a:avLst/>
          </a:prstGeom>
          <a:noFill/>
        </p:spPr>
      </p:pic>
      <p:pic>
        <p:nvPicPr>
          <p:cNvPr id="223233" name="Picture 1" descr="C:\Users\Sascha.Blessing\Desktop\Customer Support\CTT\Unterlagen Präsentation\Bitumen\1-2-172890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987574"/>
            <a:ext cx="5472607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1" name="Bild 2" descr="image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808274"/>
            <a:ext cx="3384376" cy="579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ECO – Bitumen tank </a:t>
            </a:r>
            <a:r>
              <a:rPr lang="de-DE" dirty="0" err="1" smtClean="0"/>
              <a:t>system</a:t>
            </a:r>
            <a:endParaRPr lang="de-DE" dirty="0" smtClean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419872" y="1131590"/>
          <a:ext cx="5328592" cy="3514047"/>
        </p:xfrm>
        <a:graphic>
          <a:graphicData uri="http://schemas.openxmlformats.org/presentationml/2006/ole">
            <p:oleObj spid="_x0000_s201730" name="Acrobat Document" r:id="rId5" imgW="19271880" imgH="12399480" progId="AcroExch.Document.7">
              <p:embed/>
            </p:oleObj>
          </a:graphicData>
        </a:graphic>
      </p:graphicFrame>
      <p:sp>
        <p:nvSpPr>
          <p:cNvPr id="6" name="Textplatzhalter 8"/>
          <p:cNvSpPr txBox="1">
            <a:spLocks/>
          </p:cNvSpPr>
          <p:nvPr/>
        </p:nvSpPr>
        <p:spPr>
          <a:xfrm>
            <a:off x="179832" y="1059582"/>
            <a:ext cx="2880000" cy="3708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Bitumen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system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Circulation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via a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agitator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lvl="1" indent="-360000">
              <a:spcAft>
                <a:spcPts val="600"/>
              </a:spcAft>
              <a:buBlip>
                <a:blip r:embed="rId6"/>
              </a:buBlip>
              <a:defRPr/>
            </a:pPr>
            <a:r>
              <a:rPr lang="de-DE" dirty="0" err="1" smtClean="0"/>
              <a:t>Circulation</a:t>
            </a:r>
            <a:r>
              <a:rPr lang="de-DE" dirty="0" smtClean="0"/>
              <a:t> via a </a:t>
            </a:r>
            <a:r>
              <a:rPr lang="de-DE" dirty="0" err="1" smtClean="0"/>
              <a:t>jet</a:t>
            </a:r>
            <a:r>
              <a:rPr lang="de-DE" dirty="0" smtClean="0"/>
              <a:t> pump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1059582"/>
            <a:ext cx="296823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1"/>
          <p:cNvSpPr/>
          <p:nvPr/>
        </p:nvSpPr>
        <p:spPr>
          <a:xfrm>
            <a:off x="4499992" y="807574"/>
            <a:ext cx="3528392" cy="16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4427984" y="4876006"/>
            <a:ext cx="3528392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1732" name="Bild 1" descr="image00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987574"/>
            <a:ext cx="5428800" cy="390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RC Kaltzugabe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00464" y="987574"/>
            <a:ext cx="6948000" cy="38772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38E60A-E48A-425E-B50C-4F2A500F0D2E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600" dirty="0" smtClean="0"/>
              <a:t>ECO - </a:t>
            </a:r>
            <a:r>
              <a:rPr lang="de-DE" sz="2600" dirty="0" err="1" smtClean="0"/>
              <a:t>Cold</a:t>
            </a:r>
            <a:r>
              <a:rPr lang="de-DE" sz="2600" dirty="0" smtClean="0"/>
              <a:t> RC System 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platzhalter 8"/>
          <p:cNvSpPr txBox="1">
            <a:spLocks/>
          </p:cNvSpPr>
          <p:nvPr/>
        </p:nvSpPr>
        <p:spPr>
          <a:xfrm>
            <a:off x="179512" y="1044000"/>
            <a:ext cx="3168352" cy="3399958"/>
          </a:xfrm>
          <a:prstGeom prst="rect">
            <a:avLst/>
          </a:prstGeom>
        </p:spPr>
        <p:txBody>
          <a:bodyPr/>
          <a:lstStyle/>
          <a:p>
            <a:pPr lvl="0">
              <a:spcAft>
                <a:spcPts val="600"/>
              </a:spcAft>
              <a:defRPr/>
            </a:pPr>
            <a:r>
              <a:rPr lang="de-DE" dirty="0" err="1" smtClean="0"/>
              <a:t>Cold</a:t>
            </a:r>
            <a:r>
              <a:rPr lang="de-DE" dirty="0" smtClean="0"/>
              <a:t> RC System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RC-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Doseur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de-DE" dirty="0" smtClean="0"/>
              <a:t>RC-Elevator</a:t>
            </a: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Weighing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belt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lvl="1" indent="-360000">
              <a:spcAft>
                <a:spcPts val="600"/>
              </a:spcAft>
              <a:buBlip>
                <a:blip r:embed="rId3"/>
              </a:buBlip>
              <a:defRPr/>
            </a:pPr>
            <a:r>
              <a:rPr lang="de-DE" dirty="0" err="1" smtClean="0"/>
              <a:t>Chute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mixer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de-DE" dirty="0" err="1" smtClean="0"/>
              <a:t>Adding</a:t>
            </a:r>
            <a:r>
              <a:rPr lang="de-DE" dirty="0" smtClean="0"/>
              <a:t> </a:t>
            </a: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mixer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Bildplatzhalter 5" descr="Kalt RC Zugabe_zugeschnitten.jpg"/>
          <p:cNvPicPr>
            <a:picLocks noChangeAspect="1"/>
          </p:cNvPicPr>
          <p:nvPr/>
        </p:nvPicPr>
        <p:blipFill>
          <a:blip r:embed="rId4" cstate="print"/>
          <a:srcRect t="4350" b="4350"/>
          <a:stretch>
            <a:fillRect/>
          </a:stretch>
        </p:blipFill>
        <p:spPr>
          <a:xfrm>
            <a:off x="3347864" y="987574"/>
            <a:ext cx="5441485" cy="38772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Multivariable_Dosing System_E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Hot gas generator E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platzhalter 7" descr="steuerkabine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l="16627" r="16627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pic>
        <p:nvPicPr>
          <p:cNvPr id="9" name="Bildplatzhalter 8" descr="Control BLS3000.jpg"/>
          <p:cNvPicPr preferRelativeResize="0">
            <a:picLocks noGrp="1"/>
          </p:cNvPicPr>
          <p:nvPr>
            <p:ph type="pic" sz="quarter" idx="16"/>
          </p:nvPr>
        </p:nvPicPr>
        <p:blipFill>
          <a:blip r:embed="rId3" cstate="print"/>
          <a:srcRect l="12683" r="12683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38E60A-E48A-425E-B50C-4F2A500F0D2E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600" dirty="0" smtClean="0"/>
              <a:t>ECO - Plant control system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platzhalter 8"/>
          <p:cNvSpPr txBox="1">
            <a:spLocks/>
          </p:cNvSpPr>
          <p:nvPr/>
        </p:nvSpPr>
        <p:spPr>
          <a:xfrm>
            <a:off x="179512" y="1044000"/>
            <a:ext cx="3168352" cy="289590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cabin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Plant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system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BLS3000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Semi</a:t>
            </a:r>
            <a:r>
              <a:rPr lang="de-DE" dirty="0" smtClean="0"/>
              <a:t> Mobil Container Mixing Plant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251520" y="1095998"/>
            <a:ext cx="3456384" cy="3708000"/>
          </a:xfrm>
        </p:spPr>
        <p:txBody>
          <a:bodyPr/>
          <a:lstStyle/>
          <a:p>
            <a:r>
              <a:rPr lang="de-DE" dirty="0" smtClean="0"/>
              <a:t>Facts</a:t>
            </a:r>
          </a:p>
          <a:p>
            <a:endParaRPr lang="de-DE" dirty="0" smtClean="0"/>
          </a:p>
          <a:p>
            <a:pPr lvl="1"/>
            <a:r>
              <a:rPr lang="de-DE" dirty="0" smtClean="0"/>
              <a:t>Aggregate </a:t>
            </a:r>
            <a:r>
              <a:rPr lang="de-DE" dirty="0" err="1" smtClean="0"/>
              <a:t>moisture</a:t>
            </a:r>
            <a:r>
              <a:rPr lang="de-DE" dirty="0" smtClean="0"/>
              <a:t> 4%</a:t>
            </a:r>
          </a:p>
          <a:p>
            <a:pPr lvl="1"/>
            <a:r>
              <a:rPr lang="de-DE" dirty="0" smtClean="0"/>
              <a:t>Wind </a:t>
            </a:r>
            <a:r>
              <a:rPr lang="de-DE" dirty="0" err="1" smtClean="0"/>
              <a:t>load</a:t>
            </a:r>
            <a:r>
              <a:rPr lang="de-DE" dirty="0" smtClean="0"/>
              <a:t> m/s</a:t>
            </a:r>
          </a:p>
          <a:p>
            <a:pPr lvl="1"/>
            <a:r>
              <a:rPr lang="de-DE" dirty="0" smtClean="0"/>
              <a:t>Horizontal </a:t>
            </a:r>
            <a:r>
              <a:rPr lang="de-DE" dirty="0" err="1" smtClean="0"/>
              <a:t>gravity</a:t>
            </a:r>
            <a:r>
              <a:rPr lang="de-DE" dirty="0" smtClean="0"/>
              <a:t>         0,4 m/s²</a:t>
            </a:r>
          </a:p>
          <a:p>
            <a:pPr lvl="1"/>
            <a:r>
              <a:rPr lang="de-DE" dirty="0" smtClean="0"/>
              <a:t>Snow </a:t>
            </a:r>
            <a:r>
              <a:rPr lang="de-DE" dirty="0" err="1" smtClean="0"/>
              <a:t>load</a:t>
            </a:r>
            <a:r>
              <a:rPr lang="de-DE" dirty="0" smtClean="0"/>
              <a:t> 0,85 </a:t>
            </a:r>
            <a:r>
              <a:rPr lang="de-DE" dirty="0" err="1" smtClean="0"/>
              <a:t>kN</a:t>
            </a:r>
            <a:r>
              <a:rPr lang="de-DE" dirty="0" smtClean="0"/>
              <a:t>/m²</a:t>
            </a:r>
          </a:p>
        </p:txBody>
      </p:sp>
      <p:sp>
        <p:nvSpPr>
          <p:cNvPr id="11" name="Rechteck 10"/>
          <p:cNvSpPr/>
          <p:nvPr/>
        </p:nvSpPr>
        <p:spPr>
          <a:xfrm>
            <a:off x="8840953" y="793743"/>
            <a:ext cx="288430" cy="3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Bild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987574"/>
            <a:ext cx="5400600" cy="387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585785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Vordosierung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35696" y="987574"/>
            <a:ext cx="6948000" cy="3877200"/>
          </a:xfr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600" dirty="0" smtClean="0"/>
              <a:t>Material</a:t>
            </a:r>
            <a:r>
              <a:rPr lang="de-DE" sz="2400" dirty="0" smtClean="0"/>
              <a:t> </a:t>
            </a:r>
            <a:r>
              <a:rPr lang="de-DE" sz="2400" dirty="0" err="1" smtClean="0"/>
              <a:t>storage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platzhalter 8"/>
          <p:cNvSpPr txBox="1">
            <a:spLocks/>
          </p:cNvSpPr>
          <p:nvPr/>
        </p:nvSpPr>
        <p:spPr>
          <a:xfrm>
            <a:off x="179512" y="1044000"/>
            <a:ext cx="3168352" cy="3327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Predosing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" t="30228" r="27867" b="28149"/>
          <a:stretch/>
        </p:blipFill>
        <p:spPr>
          <a:xfrm>
            <a:off x="0" y="792000"/>
            <a:ext cx="9144000" cy="4356000"/>
          </a:xfrm>
        </p:spPr>
      </p:pic>
      <p:sp>
        <p:nvSpPr>
          <p:cNvPr id="6" name="Titel 13"/>
          <p:cNvSpPr txBox="1">
            <a:spLocks/>
          </p:cNvSpPr>
          <p:nvPr/>
        </p:nvSpPr>
        <p:spPr>
          <a:xfrm>
            <a:off x="0" y="1556846"/>
            <a:ext cx="6341114" cy="1086912"/>
          </a:xfrm>
          <a:prstGeom prst="rect">
            <a:avLst/>
          </a:prstGeom>
          <a:noFill/>
        </p:spPr>
        <p:txBody>
          <a:bodyPr vert="horz" wrap="none" lIns="180000" tIns="54000" rIns="180000" bIns="10800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ECO - 2000: </a:t>
            </a:r>
            <a:r>
              <a:rPr kumimoji="0" lang="de-DE" sz="3000" b="0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Process</a:t>
            </a:r>
            <a:r>
              <a:rPr kumimoji="0" lang="de-DE" sz="3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de-DE" sz="3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3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          Engineering</a:t>
            </a:r>
            <a:endParaRPr kumimoji="0" lang="de-DE" sz="30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Untertitel 4"/>
          <p:cNvSpPr txBox="1">
            <a:spLocks/>
          </p:cNvSpPr>
          <p:nvPr/>
        </p:nvSpPr>
        <p:spPr>
          <a:xfrm>
            <a:off x="0" y="2653401"/>
            <a:ext cx="4584223" cy="422405"/>
          </a:xfrm>
          <a:prstGeom prst="rect">
            <a:avLst/>
          </a:prstGeom>
          <a:noFill/>
        </p:spPr>
        <p:txBody>
          <a:bodyPr vert="horz" wrap="none" lIns="180000" tIns="72000" rIns="180000" bIns="720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Container Asphalt Mixing Plant</a:t>
            </a:r>
          </a:p>
        </p:txBody>
      </p:sp>
    </p:spTree>
    <p:extLst>
      <p:ext uri="{BB962C8B-B14F-4D97-AF65-F5344CB8AC3E}">
        <p14:creationId xmlns="" xmlns:p14="http://schemas.microsoft.com/office/powerpoint/2010/main" val="41209519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platzhalter 12" descr="Vordosierung detail 1.jpg"/>
          <p:cNvPicPr preferRelativeResize="0">
            <a:picLocks noGrp="1"/>
          </p:cNvPicPr>
          <p:nvPr>
            <p:ph type="pic" sz="quarter" idx="16"/>
          </p:nvPr>
        </p:nvPicPr>
        <p:blipFill>
          <a:blip r:embed="rId2" cstate="print"/>
          <a:srcRect l="16627" r="16627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pic>
        <p:nvPicPr>
          <p:cNvPr id="12" name="Bildplatzhalter 11" descr="3 Vordosierung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3" cstate="print"/>
          <a:srcRect l="16627" r="16627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400" dirty="0" smtClean="0"/>
              <a:t>ECO - </a:t>
            </a:r>
            <a:r>
              <a:rPr lang="de-DE" sz="2400" dirty="0" err="1" smtClean="0"/>
              <a:t>Cold</a:t>
            </a:r>
            <a:r>
              <a:rPr lang="de-DE" sz="2400" dirty="0" smtClean="0"/>
              <a:t> Feed System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platzhalter 8"/>
          <p:cNvSpPr txBox="1">
            <a:spLocks/>
          </p:cNvSpPr>
          <p:nvPr/>
        </p:nvSpPr>
        <p:spPr>
          <a:xfrm>
            <a:off x="179512" y="1044000"/>
            <a:ext cx="3168352" cy="3759998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de-DE" dirty="0" err="1" smtClean="0"/>
              <a:t>Cold</a:t>
            </a:r>
            <a:r>
              <a:rPr lang="de-DE" dirty="0" smtClean="0"/>
              <a:t> </a:t>
            </a:r>
            <a:r>
              <a:rPr lang="de-DE" dirty="0" err="1" smtClean="0"/>
              <a:t>feed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lvl="1" indent="-360000">
              <a:spcAft>
                <a:spcPts val="600"/>
              </a:spcAft>
              <a:buBlip>
                <a:blip r:embed="rId4"/>
              </a:buBlip>
              <a:defRPr/>
            </a:pPr>
            <a:r>
              <a:rPr lang="de-DE" dirty="0" smtClean="0"/>
              <a:t>Material </a:t>
            </a:r>
            <a:r>
              <a:rPr lang="de-DE" dirty="0" err="1" smtClean="0"/>
              <a:t>dosers</a:t>
            </a:r>
            <a:endParaRPr lang="de-DE" dirty="0" smtClean="0"/>
          </a:p>
          <a:p>
            <a:pPr marL="360000" lvl="1" indent="-360000">
              <a:spcAft>
                <a:spcPts val="600"/>
              </a:spcAft>
              <a:buBlip>
                <a:blip r:embed="rId4"/>
              </a:buBlip>
              <a:defRPr/>
            </a:pPr>
            <a:r>
              <a:rPr lang="de-DE" dirty="0" smtClean="0"/>
              <a:t>Belt </a:t>
            </a:r>
            <a:r>
              <a:rPr lang="de-DE" dirty="0" err="1" smtClean="0"/>
              <a:t>feeder</a:t>
            </a:r>
            <a:r>
              <a:rPr lang="de-DE" dirty="0" smtClean="0"/>
              <a:t> on </a:t>
            </a:r>
            <a:r>
              <a:rPr lang="de-DE" dirty="0" err="1" smtClean="0"/>
              <a:t>load</a:t>
            </a:r>
            <a:r>
              <a:rPr lang="de-DE" dirty="0" smtClean="0"/>
              <a:t> </a:t>
            </a:r>
            <a:r>
              <a:rPr lang="de-DE" dirty="0" err="1" smtClean="0"/>
              <a:t>sells</a:t>
            </a:r>
            <a:endParaRPr lang="de-DE" dirty="0" smtClean="0"/>
          </a:p>
          <a:p>
            <a:pPr marL="360000" lvl="1" indent="-360000">
              <a:spcAft>
                <a:spcPts val="600"/>
              </a:spcAft>
              <a:buBlip>
                <a:blip r:embed="rId4"/>
              </a:buBlip>
              <a:defRPr/>
            </a:pPr>
            <a:r>
              <a:rPr lang="de-DE" dirty="0" err="1" smtClean="0"/>
              <a:t>C</a:t>
            </a:r>
            <a:r>
              <a:rPr lang="de-DE" dirty="0" err="1" smtClean="0"/>
              <a:t>onvering</a:t>
            </a:r>
            <a:r>
              <a:rPr lang="de-DE" dirty="0" smtClean="0"/>
              <a:t> </a:t>
            </a:r>
            <a:r>
              <a:rPr lang="de-DE" dirty="0" err="1" smtClean="0"/>
              <a:t>belt</a:t>
            </a:r>
            <a:endParaRPr lang="de-DE" dirty="0" smtClean="0"/>
          </a:p>
        </p:txBody>
      </p:sp>
      <p:pic>
        <p:nvPicPr>
          <p:cNvPr id="7" name="Bildplatzhalter 13" descr="Bild1.jpg"/>
          <p:cNvPicPr preferRelativeResize="0">
            <a:picLocks/>
          </p:cNvPicPr>
          <p:nvPr/>
        </p:nvPicPr>
        <p:blipFill>
          <a:blip r:embed="rId5" cstate="print"/>
          <a:srcRect l="5194" r="5194"/>
          <a:stretch>
            <a:fillRect/>
          </a:stretch>
        </p:blipFill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Trockentrommel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35696" y="987574"/>
            <a:ext cx="6948000" cy="3877200"/>
          </a:xfr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400" dirty="0" smtClean="0"/>
              <a:t>ECO – </a:t>
            </a:r>
            <a:r>
              <a:rPr lang="de-DE" sz="2400" dirty="0" err="1" smtClean="0"/>
              <a:t>Drying</a:t>
            </a:r>
            <a:r>
              <a:rPr lang="de-DE" sz="2400" dirty="0" smtClean="0"/>
              <a:t> </a:t>
            </a:r>
            <a:r>
              <a:rPr lang="de-DE" sz="2400" dirty="0" err="1" smtClean="0"/>
              <a:t>section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platzhalter 8"/>
          <p:cNvSpPr txBox="1">
            <a:spLocks/>
          </p:cNvSpPr>
          <p:nvPr/>
        </p:nvSpPr>
        <p:spPr>
          <a:xfrm>
            <a:off x="179512" y="1044000"/>
            <a:ext cx="3168352" cy="325594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Dryer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drum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Users\Sascha.Blessing\Desktop\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3597"/>
            <a:ext cx="8604000" cy="2754389"/>
          </a:xfrm>
          <a:prstGeom prst="rect">
            <a:avLst/>
          </a:prstGeom>
          <a:noFill/>
        </p:spPr>
      </p:pic>
      <p:sp>
        <p:nvSpPr>
          <p:cNvPr id="36" name="Titel 1"/>
          <p:cNvSpPr>
            <a:spLocks noGrp="1"/>
          </p:cNvSpPr>
          <p:nvPr>
            <p:ph type="title"/>
          </p:nvPr>
        </p:nvSpPr>
        <p:spPr>
          <a:xfrm>
            <a:off x="180000" y="0"/>
            <a:ext cx="6264000" cy="684000"/>
          </a:xfrm>
        </p:spPr>
        <p:txBody>
          <a:bodyPr>
            <a:normAutofit/>
          </a:bodyPr>
          <a:lstStyle/>
          <a:p>
            <a:r>
              <a:rPr lang="de-DE" dirty="0" smtClean="0"/>
              <a:t>ECO – </a:t>
            </a:r>
            <a:r>
              <a:rPr lang="de-DE" dirty="0" err="1" smtClean="0"/>
              <a:t>Dryer</a:t>
            </a:r>
            <a:r>
              <a:rPr lang="de-DE" dirty="0" smtClean="0"/>
              <a:t> drum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57850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platzhalter 6" descr="Trockentrommel Brenner Hammerschlagblau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400" dirty="0" smtClean="0"/>
              <a:t>ECO – </a:t>
            </a:r>
            <a:r>
              <a:rPr lang="de-DE" sz="2400" dirty="0" err="1" smtClean="0"/>
              <a:t>Drying</a:t>
            </a:r>
            <a:r>
              <a:rPr lang="de-DE" sz="2400" dirty="0" smtClean="0"/>
              <a:t> </a:t>
            </a:r>
            <a:r>
              <a:rPr lang="de-DE" sz="2400" dirty="0" err="1" smtClean="0"/>
              <a:t>section</a:t>
            </a:r>
            <a:endParaRPr lang="de-DE" sz="2800" dirty="0" smtClean="0"/>
          </a:p>
        </p:txBody>
      </p:sp>
      <p:sp>
        <p:nvSpPr>
          <p:cNvPr id="10" name="Textplatzhalter 8"/>
          <p:cNvSpPr txBox="1">
            <a:spLocks/>
          </p:cNvSpPr>
          <p:nvPr/>
        </p:nvSpPr>
        <p:spPr>
          <a:xfrm>
            <a:off x="179512" y="1044000"/>
            <a:ext cx="3168352" cy="339995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Dryer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drum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burner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Dru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6_PPT_Benninghoven_DE_16_9">
  <a:themeElements>
    <a:clrScheme name="Wirtgen_Benninghoven">
      <a:dk1>
        <a:srgbClr val="41535D"/>
      </a:dk1>
      <a:lt1>
        <a:sysClr val="window" lastClr="FFFFFF"/>
      </a:lt1>
      <a:dk2>
        <a:srgbClr val="0062A7"/>
      </a:dk2>
      <a:lt2>
        <a:srgbClr val="ADB2B6"/>
      </a:lt2>
      <a:accent1>
        <a:srgbClr val="5C666F"/>
      </a:accent1>
      <a:accent2>
        <a:srgbClr val="7C848C"/>
      </a:accent2>
      <a:accent3>
        <a:srgbClr val="9DA3A8"/>
      </a:accent3>
      <a:accent4>
        <a:srgbClr val="BDC1C5"/>
      </a:accent4>
      <a:accent5>
        <a:srgbClr val="DEE0E2"/>
      </a:accent5>
      <a:accent6>
        <a:srgbClr val="EEEFF0"/>
      </a:accent6>
      <a:hlink>
        <a:srgbClr val="41535D"/>
      </a:hlink>
      <a:folHlink>
        <a:srgbClr val="9DA3A8"/>
      </a:folHlink>
    </a:clrScheme>
    <a:fontScheme name="Wirtg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WIRTGEN GROUP Schiefergrau">
      <a:srgbClr val="41535D"/>
    </a:custClr>
    <a:custClr name="WIRTGEN Reinorange">
      <a:srgbClr val="FB5A02"/>
    </a:custClr>
    <a:custClr name="WIRTGEN Reinweiss">
      <a:srgbClr val="FFFFFF"/>
    </a:custClr>
    <a:custClr name="VÖGELE Grün">
      <a:srgbClr val="008656"/>
    </a:custClr>
    <a:custClr name="HAMM Reinorange">
      <a:srgbClr val="EC6608"/>
    </a:custClr>
    <a:custClr name="KLEEMANN Blau">
      <a:srgbClr val="1755A2"/>
    </a:custClr>
    <a:custClr name="BENNINGHOVEN Himmelblau">
      <a:srgbClr val="0062A7"/>
    </a:custClr>
    <a:custClr name="CIBER">
      <a:srgbClr val="FB5A02"/>
    </a:custClr>
    <a:custClr name="Weiß">
      <a:srgbClr val="FFFFFF"/>
    </a:custClr>
    <a:custClr name="Weiß">
      <a:srgbClr val="FFFFFF"/>
    </a:custClr>
    <a:custClr name="Grau 100%">
      <a:srgbClr val="5C666F"/>
    </a:custClr>
    <a:custClr name="Grau 90%">
      <a:srgbClr val="6C767E"/>
    </a:custClr>
    <a:custClr name="Grau 80%">
      <a:srgbClr val="7C848C"/>
    </a:custClr>
    <a:custClr name="Grau 70%">
      <a:srgbClr val="8D949A"/>
    </a:custClr>
    <a:custClr name="Grau 60%">
      <a:srgbClr val="9DA3A8"/>
    </a:custClr>
    <a:custClr name="Grau 50%">
      <a:srgbClr val="ADB2B6"/>
    </a:custClr>
    <a:custClr name="Grau 40%">
      <a:srgbClr val="BDC1C5"/>
    </a:custClr>
    <a:custClr name="Grau 30%">
      <a:srgbClr val="CDD0D3"/>
    </a:custClr>
    <a:custClr name="Grau 20%">
      <a:srgbClr val="DEE0E2"/>
    </a:custClr>
    <a:custClr name="Grau 10%">
      <a:srgbClr val="EEEFF0"/>
    </a:custClr>
  </a:custClr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_rels/customUI14.xml.rels><?xml version="1.0" encoding="UTF-8" standalone="yes"?>
<Relationships xmlns="http://schemas.openxmlformats.org/package/2006/relationships"><Relationship Id="btnicon" Type="http://schemas.openxmlformats.org/officeDocument/2006/relationships/image" Target="images/btnicon.png"/><Relationship Id="btniconlinks" Type="http://schemas.openxmlformats.org/officeDocument/2006/relationships/image" Target="images/btniconlinks.png"/></Relationships>
</file>

<file path=customUI/customUI14.xml><?xml version="1.0" encoding="utf-8"?>
<customUI xmlns="http://schemas.microsoft.com/office/2009/07/customui">
  <!--
<commands>
<command idMso="BulletsGallery" enabled="false" />
<command idMso="NumberingGallery" enabled="false" />
</commands>
-->
  <ribbon startFromScratch="false">
    <tabs>
      <tab idMso="TabHome">
        <group id="TextAufzaehlung" label="Textformatierung" insertBeforeMso="GroupParagraph">
          <button idMso="IndentDecrease" size="large" label="Textformat -"/>
          <button idMso="IndentIncrease" size="large" label="Textformat +"/>
        </group>
      </tab>
    </tabs>
  </ribbon>
</customUI>
</file>

<file path=docProps/app.xml><?xml version="1.0" encoding="utf-8"?>
<Properties xmlns="http://schemas.openxmlformats.org/officeDocument/2006/extended-properties" xmlns:vt="http://schemas.openxmlformats.org/officeDocument/2006/docPropsVTypes">
  <Template>06_PPT_Benninghoven_DE_16_9</Template>
  <TotalTime>0</TotalTime>
  <Words>421</Words>
  <Application>Microsoft Office PowerPoint</Application>
  <PresentationFormat>Bildschirmpräsentation (16:9)</PresentationFormat>
  <Paragraphs>148</Paragraphs>
  <Slides>40</Slides>
  <Notes>4</Notes>
  <HiddenSlides>0</HiddenSlides>
  <MMClips>5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2" baseType="lpstr">
      <vt:lpstr>06_PPT_Benninghoven_DE_16_9</vt:lpstr>
      <vt:lpstr>Acrobat Document</vt:lpstr>
      <vt:lpstr>ECO - 2000: Process              Engineering</vt:lpstr>
      <vt:lpstr>Training content</vt:lpstr>
      <vt:lpstr>Folie 3</vt:lpstr>
      <vt:lpstr>Folie 4</vt:lpstr>
      <vt:lpstr>Folie 5</vt:lpstr>
      <vt:lpstr>Folie 6</vt:lpstr>
      <vt:lpstr>ECO – Dryer drum</vt:lpstr>
      <vt:lpstr>Folie 8</vt:lpstr>
      <vt:lpstr>Folie 9</vt:lpstr>
      <vt:lpstr>ECO - Dryer Drum</vt:lpstr>
      <vt:lpstr>ECO – Dryer drum - Burner</vt:lpstr>
      <vt:lpstr>ECO - Burner </vt:lpstr>
      <vt:lpstr>Burner</vt:lpstr>
      <vt:lpstr>ETAMATIC - Layout and functions</vt:lpstr>
      <vt:lpstr>Folie 15</vt:lpstr>
      <vt:lpstr>ECO - Bag House </vt:lpstr>
      <vt:lpstr>Folie 17</vt:lpstr>
      <vt:lpstr>Folie 18</vt:lpstr>
      <vt:lpstr>Folie 19</vt:lpstr>
      <vt:lpstr>ECO - Screen</vt:lpstr>
      <vt:lpstr>Folie 21</vt:lpstr>
      <vt:lpstr>ECO - Hot Bin Section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ECO - Mixed Material Silo</vt:lpstr>
      <vt:lpstr>Folie 31</vt:lpstr>
      <vt:lpstr>Folie 32</vt:lpstr>
      <vt:lpstr>Folie 33</vt:lpstr>
      <vt:lpstr>ECO – Bitumen tank system</vt:lpstr>
      <vt:lpstr>Folie 35</vt:lpstr>
      <vt:lpstr>Folie 36</vt:lpstr>
      <vt:lpstr>Folie 37</vt:lpstr>
      <vt:lpstr>Folie 38</vt:lpstr>
      <vt:lpstr>Semi Mobil Container Mixing Plant</vt:lpstr>
      <vt:lpstr>Folie 40</vt:lpstr>
    </vt:vector>
  </TitlesOfParts>
  <Company>Benninghoven GmbH &amp; Co. KG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EL1 - ASP</dc:title>
  <dc:creator>by Sascha Blessing</dc:creator>
  <cp:lastModifiedBy>Sascha.Blessing</cp:lastModifiedBy>
  <cp:revision>513</cp:revision>
  <dcterms:created xsi:type="dcterms:W3CDTF">2015-11-06T13:48:08Z</dcterms:created>
  <dcterms:modified xsi:type="dcterms:W3CDTF">2017-02-15T09:23:54Z</dcterms:modified>
</cp:coreProperties>
</file>