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</p:sldMasterIdLst>
  <p:notesMasterIdLst>
    <p:notesMasterId r:id="rId20"/>
  </p:notesMasterIdLst>
  <p:sldIdLst>
    <p:sldId id="346" r:id="rId8"/>
    <p:sldId id="257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hsa.cloud.gov.ie/apps/eDocs/S/HSA031/Files/HSA031-051-2021/Data%20Request%20New%20Process%202023/NACE%20A%20-%20Agriculture,%20Forestry%20and%20Fishing/Farming/Farming%20website%20data%2016.05.2023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0-4D0A-85B1-2C89E27D31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0-4D0A-85B1-2C89E27D31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D0-4D0A-85B1-2C89E27D31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D0-4D0A-85B1-2C89E27D31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D0-4D0A-85B1-2C89E27D31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D0-4D0A-85B1-2C89E27D31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D0-4D0A-85B1-2C89E27D3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0-17 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&gt;65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</c:v>
                </c:pt>
                <c:pt idx="2">
                  <c:v>11</c:v>
                </c:pt>
                <c:pt idx="3">
                  <c:v>11</c:v>
                </c:pt>
                <c:pt idx="4">
                  <c:v>20</c:v>
                </c:pt>
                <c:pt idx="5">
                  <c:v>37</c:v>
                </c:pt>
                <c:pt idx="6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1-4725-A776-78F1F584AA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3489231"/>
        <c:axId val="1913487567"/>
      </c:barChart>
      <c:catAx>
        <c:axId val="1913489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487567"/>
        <c:crosses val="autoZero"/>
        <c:auto val="1"/>
        <c:lblAlgn val="ctr"/>
        <c:lblOffset val="100"/>
        <c:noMultiLvlLbl val="0"/>
      </c:catAx>
      <c:valAx>
        <c:axId val="1913487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348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9.7486665366379288E-2"/>
                  <c:y val="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955340709614998"/>
                  <c:y val="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3736757392535262"/>
                  <c:y val="-0.1416080643239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1.1078030155270368E-3"/>
                  <c:y val="-0.17638899240355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0.14401439201851479"/>
                  <c:y val="-0.15154547234671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 </c:v>
                </c:pt>
                <c:pt idx="2">
                  <c:v>Fall</c:v>
                </c:pt>
                <c:pt idx="3">
                  <c:v>Heavy Load</c:v>
                </c:pt>
                <c:pt idx="4">
                  <c:v>Drowning</c:v>
                </c:pt>
                <c:pt idx="5">
                  <c:v>Machinery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</c:v>
                </c:pt>
                <c:pt idx="1">
                  <c:v>23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6063143725142037"/>
                  <c:y val="7.4530560170516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62299980495689"/>
                  <c:y val="-0.111795840255774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9.1947650288744062E-2"/>
                  <c:y val="-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4.6527726652135545E-2"/>
                  <c:y val="-0.171420288392188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Vehicle</c:v>
                </c:pt>
                <c:pt idx="1">
                  <c:v>Machinery</c:v>
                </c:pt>
                <c:pt idx="2">
                  <c:v>Fall</c:v>
                </c:pt>
                <c:pt idx="3">
                  <c:v>Heavy Load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109602017841384"/>
                  <c:y val="-1.2421760028419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07198172526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5841583122036626"/>
                  <c:y val="0.16396723237513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9912576024072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9663503525604903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0802290134133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7.8100112594656101E-2"/>
                  <c:y val="-0.14657676833534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47804543771827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Fall from height</c:v>
                </c:pt>
                <c:pt idx="1">
                  <c:v>Load falls on victim</c:v>
                </c:pt>
                <c:pt idx="2">
                  <c:v>Crushed by Vehicle</c:v>
                </c:pt>
                <c:pt idx="3">
                  <c:v>Drowning </c:v>
                </c:pt>
                <c:pt idx="4">
                  <c:v>Trench Collapse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617392402669473"/>
                  <c:y val="-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8998821716288683"/>
                  <c:y val="7.9499166372750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976582265452"/>
                      <c:h val="0.14088760224233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727825534458257"/>
                  <c:y val="-7.4530560170516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5730802820483925"/>
                  <c:y val="-5.9624448136413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5343063042191071"/>
                  <c:y val="-9.68898260308055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747204934486"/>
                      <c:h val="0.11664032666685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0.13736757392535257"/>
                  <c:y val="-0.151545472346716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-2.8802878403702957E-2"/>
                  <c:y val="-0.185186141541162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&gt; 65 years</c:v>
                </c:pt>
                <c:pt idx="1">
                  <c:v>55 - 64 years</c:v>
                </c:pt>
                <c:pt idx="2">
                  <c:v>45 - 54 years</c:v>
                </c:pt>
                <c:pt idx="3">
                  <c:v>35 - 44 years</c:v>
                </c:pt>
                <c:pt idx="4">
                  <c:v>25 - 34 years</c:v>
                </c:pt>
                <c:pt idx="5">
                  <c:v>18 - 24 years</c:v>
                </c:pt>
                <c:pt idx="6">
                  <c:v>0 - 17 years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89</c:v>
                </c:pt>
                <c:pt idx="1">
                  <c:v>37</c:v>
                </c:pt>
                <c:pt idx="2">
                  <c:v>20</c:v>
                </c:pt>
                <c:pt idx="3">
                  <c:v>11</c:v>
                </c:pt>
                <c:pt idx="4">
                  <c:v>11</c:v>
                </c:pt>
                <c:pt idx="5">
                  <c:v>1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1-4342-80DB-3EBFC8056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1-4342-80DB-3EBFC8056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1-4342-80DB-3EBFC8056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1-4342-80DB-3EBFC8056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91-4342-80DB-3EBFC80568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91-4342-80DB-3EBFC80568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A3-447F-91E2-53B97346D9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</c:v>
                </c:pt>
                <c:pt idx="2">
                  <c:v>Load</c:v>
                </c:pt>
                <c:pt idx="3">
                  <c:v>Machinery</c:v>
                </c:pt>
                <c:pt idx="4">
                  <c:v>Fall</c:v>
                </c:pt>
                <c:pt idx="5">
                  <c:v>Drowning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34</c:v>
                </c:pt>
                <c:pt idx="2">
                  <c:v>14</c:v>
                </c:pt>
                <c:pt idx="3">
                  <c:v>14</c:v>
                </c:pt>
                <c:pt idx="4">
                  <c:v>21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91-4342-80DB-3EBFC80568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3489231"/>
        <c:axId val="1913487567"/>
      </c:barChart>
      <c:catAx>
        <c:axId val="191348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487567"/>
        <c:crosses val="autoZero"/>
        <c:auto val="1"/>
        <c:lblAlgn val="ctr"/>
        <c:lblOffset val="100"/>
        <c:noMultiLvlLbl val="0"/>
      </c:catAx>
      <c:valAx>
        <c:axId val="1913487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348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2739734678560916"/>
                  <c:y val="-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2.2156060310541551E-3"/>
                  <c:y val="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844560408062296"/>
                  <c:y val="5.7140096130729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5287681614273108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1521151361481183"/>
                  <c:y val="-4.720268810799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9.5271059335325176E-2"/>
                  <c:y val="-0.12670195228987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-5.5390150776352658E-3"/>
                  <c:y val="-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</c:v>
                </c:pt>
                <c:pt idx="2">
                  <c:v>Heavy Load</c:v>
                </c:pt>
                <c:pt idx="3">
                  <c:v>Machinery</c:v>
                </c:pt>
                <c:pt idx="4">
                  <c:v>Fall</c:v>
                </c:pt>
                <c:pt idx="5">
                  <c:v>Drowning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34</c:v>
                </c:pt>
                <c:pt idx="2">
                  <c:v>14</c:v>
                </c:pt>
                <c:pt idx="3">
                  <c:v>14</c:v>
                </c:pt>
                <c:pt idx="4">
                  <c:v>21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4290658900298783"/>
                  <c:y val="-3.2296576073890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3404416487877149"/>
                  <c:y val="0.11676454426714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2850514980113628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1742711964586594"/>
                  <c:y val="-6.4593152147781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1078030155270369"/>
                  <c:y val="-0.12173324827851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3.4341893481338225E-2"/>
                  <c:y val="-0.16893593638650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Tractor</c:v>
                </c:pt>
                <c:pt idx="1">
                  <c:v>Loader/telehandler</c:v>
                </c:pt>
                <c:pt idx="2">
                  <c:v>Quad</c:v>
                </c:pt>
                <c:pt idx="3">
                  <c:v>Trailer</c:v>
                </c:pt>
                <c:pt idx="4">
                  <c:v>Excavator</c:v>
                </c:pt>
                <c:pt idx="5">
                  <c:v>Other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12</c:v>
                </c:pt>
                <c:pt idx="2">
                  <c:v>10</c:v>
                </c:pt>
                <c:pt idx="3">
                  <c:v>6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885064128710311"/>
                  <c:y val="3.4780928079574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8411162746558"/>
                      <c:h val="0.164513789816386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7281727042221776"/>
                  <c:y val="8.9436672204619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284704328247443"/>
                  <c:y val="-5.7140096130729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4955340709614998"/>
                  <c:y val="-9.440537621598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Attacked by cow with calves</c:v>
                </c:pt>
                <c:pt idx="1">
                  <c:v>Knocked over by cattle</c:v>
                </c:pt>
                <c:pt idx="2">
                  <c:v>Attacked by cattle</c:v>
                </c:pt>
                <c:pt idx="3">
                  <c:v>Attacked by bull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0.10992240410156735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661704523290556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739250734377448"/>
                  <c:y val="9.6889728221671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229661347235011"/>
                  <c:y val="0.13912371231829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766945809765624"/>
                  <c:y val="3.3901485927318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0455542556557"/>
                      <c:h val="0.16275490551187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0745689250612257"/>
                  <c:y val="-9.9374080227355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Fall through roof</c:v>
                </c:pt>
                <c:pt idx="1">
                  <c:v>Fall from ladder / roof</c:v>
                </c:pt>
                <c:pt idx="2">
                  <c:v>Fall from vehicle</c:v>
                </c:pt>
                <c:pt idx="3">
                  <c:v>Slip, trapped between bales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2185833170797397"/>
                  <c:y val="-0.104342784238723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4290658900298775"/>
                  <c:y val="8.6952320198935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173924026694741"/>
                  <c:y val="4.4718336102309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9164992168617737"/>
                  <c:y val="-1.9874816045471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15286216174063"/>
                      <c:h val="0.18935730987322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0302568044401447"/>
                  <c:y val="-0.13912371231829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Crushed</c:v>
                </c:pt>
                <c:pt idx="1">
                  <c:v>Trapped</c:v>
                </c:pt>
                <c:pt idx="2">
                  <c:v>Struck</c:v>
                </c:pt>
                <c:pt idx="3">
                  <c:v>Struck by falling object</c:v>
                </c:pt>
                <c:pt idx="4">
                  <c:v>Slip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497333073275841"/>
                  <c:y val="-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20328185334921126"/>
                  <c:y val="0.15775635236092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400191484187377"/>
                      <c:h val="0.36574630227678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28692098102150254"/>
                  <c:y val="-5.9624448136413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75672157298956"/>
                      <c:h val="0.19929471789596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Heavy load falls on victim</c:v>
                </c:pt>
                <c:pt idx="1">
                  <c:v>Vehicle crushes victim doing maintenance</c:v>
                </c:pt>
                <c:pt idx="2">
                  <c:v>Struck while moving heavy loads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9.7486665366379288E-2"/>
                  <c:y val="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955340709614998"/>
                  <c:y val="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Slurry Tank</c:v>
                </c:pt>
                <c:pt idx="1">
                  <c:v>Slurry/silage pit</c:v>
                </c:pt>
                <c:pt idx="2">
                  <c:v>Other tank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County!$A$2:$A$27</cx:f>
        <cx:nf>County!$A$1</cx:nf>
        <cx:lvl ptCount="26" name="County">
          <cx:pt idx="0">Carlow</cx:pt>
          <cx:pt idx="1">Cavan</cx:pt>
          <cx:pt idx="2">Clare</cx:pt>
          <cx:pt idx="3">Cork</cx:pt>
          <cx:pt idx="4">Donegal</cx:pt>
          <cx:pt idx="5">Baile Atha Cliath</cx:pt>
          <cx:pt idx="6">Galway</cx:pt>
          <cx:pt idx="7">Kerry</cx:pt>
          <cx:pt idx="8">Kildare</cx:pt>
          <cx:pt idx="9">Kilkenny</cx:pt>
          <cx:pt idx="10">Laois</cx:pt>
          <cx:pt idx="11">Leitrim</cx:pt>
          <cx:pt idx="12">Limerick</cx:pt>
          <cx:pt idx="13">Longford</cx:pt>
          <cx:pt idx="14">Louth</cx:pt>
          <cx:pt idx="15">Mayo</cx:pt>
          <cx:pt idx="16">Meath</cx:pt>
          <cx:pt idx="17">Monaghan</cx:pt>
          <cx:pt idx="18">Offaly</cx:pt>
          <cx:pt idx="19">Roscommon</cx:pt>
          <cx:pt idx="20">Sligo</cx:pt>
          <cx:pt idx="21">Tipperary</cx:pt>
          <cx:pt idx="22">Waterford</cx:pt>
          <cx:pt idx="23">Westmeath</cx:pt>
          <cx:pt idx="24">Wexford</cx:pt>
          <cx:pt idx="25">Wicklow</cx:pt>
        </cx:lvl>
      </cx:strDim>
      <cx:numDim type="colorVal">
        <cx:f>County!$B$2:$B$27</cx:f>
        <cx:nf>County!$B$1</cx:nf>
        <cx:lvl ptCount="26" formatCode="General" name="No of Incidents ">
          <cx:pt idx="0">2</cx:pt>
          <cx:pt idx="1">12</cx:pt>
          <cx:pt idx="2">8</cx:pt>
          <cx:pt idx="3">30</cx:pt>
          <cx:pt idx="4">8</cx:pt>
          <cx:pt idx="5">1</cx:pt>
          <cx:pt idx="6">14</cx:pt>
          <cx:pt idx="7">12</cx:pt>
          <cx:pt idx="8">1</cx:pt>
          <cx:pt idx="9">7</cx:pt>
          <cx:pt idx="10">5</cx:pt>
          <cx:pt idx="11">2</cx:pt>
          <cx:pt idx="12">8</cx:pt>
          <cx:pt idx="13">3</cx:pt>
          <cx:pt idx="14">1</cx:pt>
          <cx:pt idx="15">10</cx:pt>
          <cx:pt idx="16">7</cx:pt>
          <cx:pt idx="17">6</cx:pt>
          <cx:pt idx="18">6</cx:pt>
          <cx:pt idx="19">8</cx:pt>
          <cx:pt idx="20">2</cx:pt>
          <cx:pt idx="21">15</cx:pt>
          <cx:pt idx="22">3</cx:pt>
          <cx:pt idx="23">4</cx:pt>
          <cx:pt idx="24">12</cx:pt>
          <cx:pt idx="25">3</cx:pt>
        </cx:lvl>
      </cx:numDim>
    </cx:data>
  </cx:chartData>
  <cx:chart>
    <cx:plotArea>
      <cx:plotAreaRegion>
        <cx:series layoutId="regionMap" uniqueId="{CA6A65F1-8D47-4CE5-9CF1-C77C6FAB86CC}">
          <cx:tx>
            <cx:txData>
              <cx:f>County!$B$1</cx:f>
              <cx:v>No of Incidents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/>
                </a:pPr>
                <a:endParaRPr lang="en-US" sz="7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7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30</a:t>
                  </a:r>
                </a:p>
              </cx:txPr>
            </cx:dataLabel>
          </cx:dataLabels>
          <cx:dataId val="0"/>
          <cx:layoutPr>
            <cx:geography cultureLanguage="en-US" cultureRegion="GB" attribution="Powered by Bing">
              <cx:geoCache provider="{E9337A44-BEBE-4D9F-B70C-5C5E7DAFC167}">
                <cx:binary>1HxrU9w60+1f2ZXPx2xbdz317LfqyJ4LMAFCgCR8cU0IY8k3+X779W+bSyqQCWRX5VQdpkIS0Nhu
aalbq1f38N+b4T836e22+mvI0rz+z83wzzvdNMV//v67vtG32bY+yMxNZWu7aw5ubPa33e3Mze3f
36ptb/Lob+R65O8bva2a2+Hd//wX7hbd2o292TbG5h/a22o8v63btKlfGNs79Nf2W2bywNRNZW4a
7593amvS27/+b6O3f/mp2Tb63V+3eWOa8WIsbv959+Tt7/76+/lNfzLgrxRsbNpvcC3FB5gQV3KP
uHcv9O6v1ObRw7DDDhDjRDDvftR1Yfz+2SfbDK73bZs3419B+zU1+ePQPrPujNp++1bd1jVM8O7f
ny5/MpOfRm/mZ82rGsEC//PusLpNt/m3d3+Z2t6ZUY2+ned0uLhbhL+fIvI//332A1iWZz/5AbTn
a/ja0E+Y+dsqtf1LK/IvgUIHAlPJKaO/AEoiQmGMyvsXe3z2E6BeN+tFoB4v3w/U4+ibAurTbd1k
t3/aqQiiLgE07rEQT52KH0hCGMLyAUqX7MXqtyx7Ea4f7rAfsR/e8KZA87fd9sVw8y+dCx9ISbDH
HvCS8jlgmLnCRR5/CIP7AXvVqhfBerh6P1APg28LpHRb3T7u7H1nwr8ECSIgIZgI+XAYeU9BEgdS
IIDR5Q8RcP9R5b9m1csg3V/9C5DuB98USJ+2zW21sxWco3+MU6ADRCWT2CP3SPCnQPEDzwWkgHA8
AAXhcQ+n+C3LXgTrhzvsB+yHN7wp0HxbJY9r9gccyzsQkguOpLf3uBIHhANinDxSC8BzD16vGfUi
VPcX70fpfuxNARTY/Dbapo/r9AcwIgeMEiL44xH1zKfEgee53MNyP+37DXtehOf79fsR+j78pkA6
vq2q8Q9ChA6AfHOB58g2v/DTsCcPqAtBkXoPXvYLqF616kWgHq7eD9PD4JsCabVN++2fRAkfII65
ZI804ZkjSQDR41zyh7NL7g92r5v1IkyPl+/H6XH0TQF1bNJvf5bv4QOPAqUTnnjgCU/9iR1IF0aE
+6hN7Cflv2HXi1B9v34/Vt+H3xpYyW2e/0m/QnBAYU7gz97oxw8Q4ZLSR3L+C7+C5XzVsNfgerjB
L/F6GH9TgG221tR/8KzCBy4m2AU87tF6lkvxA+x6gsHgg+vtpxWvWvUiVA9X78fpYfBNgfQxNZH9
gyAROKpmPQ+zvQHwjpczyIgfZaT9Ce+rVr0I0sPV+0F6GHxTIG1uDejq2R+ECcQjITFiROyNfOLA
ZUgijz7yvv2M4jfsehGo79fvh+r78NsCy2S3UAT5k8kunFMMC5DRH2jDs4KHOGBQ8eBIPIDp7hcn
Nr9h2Mtwfb/BL/D6Pv62AIPa0R9Wk/ABBznJ4+LRf57SQH7ApcACg5x+//qFe/2GYS8D9v0GvwDs
+/gbA6z9w/VE7oH/uN7DmfUsvWIHmBJMkaSPAfhJeWpjX7HmFYjurv4VPneDbwqc99vxT/IJ8CQQ
KKDK8ZMy4XncE5g9Jlr7icRr1ryIzf3F+6G5H3tbyPzxiiHIe8xF7gOXe8bH2QETQkD5Cd1TDBfG
90iw71+z6mWI7q/+BUb3g28LJJtvI/1HC4VAyQlUoTjZL5WDJsGkK0Ffenjtz5ve/4ZhL0P1/Qa/
QOv7+JsC7HS326Z/UpS4E/ukC4nsAx7PuQORhBIuHjSLX7jV62a9CNbj5fuhehx9U0Cd2xo6ojL7
Z2vwDHFojJipwY8tSFDaEAKECvbI//afTr9l0os4/XCH/VD98IY3hdaFKYrbavuHix0QBKEc9ci6
5U+gUY5czB6li/1877csexG0H+6wH7Qf3vCmQPt0O/zhRAodYCwRUO+H1PYnjgEExMV0f8L7G+a8
iNP36/ej9H34bWEE0sSf7vKDggaBhBegmF/PmDo7cAkCkR091jxgfA8P/PS6XS+D9Xj9L8B6HP7/
GqxfGXe/Xvcl+Sfv+fets1AoFKBNQNfR/HqW6sK5Bb1KGEN37f3rmTDxvX/11wbtB+n7hU+s/3/e
EPvrZtnvDcbBttku7jqTf+iXfXn0borQOP3s0oddvbdx4n69Dr/9845AvgRs4HvH83yTff7wWFD9
6crbbd38886BhkxIraAoDFI7RECPAm3voS8Uhjz3YIYXqowMU06QBwddbqtG3/VOc0jJoEQ5dwdi
KaAAWc8CBgwhuOOsB3swzDDUML93iJ/ZdIxs/n1VHr7/K2+zM2vypv7nnQc7pbh/2zxLSAxhn3kY
unvlXBB1BZhX3GzPoQt9fvf/mbjNpoHa0k9ZdianTKycmqrKHbu7n7g5qRWPPOOPlT0bmkL7WeYW
qk3dAGZwMQzZJhLJJmnNzliW+j8s6R7zKCzBz+ZJlwionIOFHCD50TxXD5ZHSJd+j7oj3KFGsd4q
l9gzV2QbmlhlmmyDSn2Eompda+9j2lHsRzj5ELbZuDJik5m4VlmdXOtQXGiHrquW1yrN0w0TfbJE
PF+5maMa7Xfp5Gsbxypr6Lqu5AUb4p31zKg646kada4aeue2mYozJ8qvRzfdjPFNm7gfJiOFchKy
dqt0w7spVSETtaqybKOLBvkJirU/8uZD6nNnWHou3hKSXpOeBfOXq92vw+RoPyzERRslZpWZMlm+
vJb7lhK5nEGXN7Ar4T1bShQik1kOS2nGKlV1M8pl6pUnERXrKB5cVefuYiqzw56l9hUY4Zz/CUWE
4HMAAki4h+bd/COKTdLluuudwndK4XthRoKqMCdemm+qIkx9JB1VaRK8PF/P3fdU8D446pigWMzj
P2xtknp1RCNZ+INGyzr0hF/V9co1vW+4dAJRoE1v4+ukYcteV6V6+fH75kwkQwKeDf1T6NmcddV4
bduGhV/K7KMW2UlG8xNiO0cVydSrOp6u4JMSyStP3QcyFPZA0EEU2oGe+0vfpFS2doKVdrJz1Nmz
qRYn1p7XND+b4mRnhfe5pSh+5bH7ooiAgi8jsHUh0j2bbNmmRZ8P8FiROudJizbGtLmKPfN1HOWn
3kbrf7+40KxLEBbwBfv5KbRWNBoVIy58N+1FIOPimkf5RZ45t3qMb5FJN1bKi5ef6QEB+mkXi7kR
mHJQM/nz/cRyMWVFhgqfdx9JjU96yy9YjVPFYu+Dk2S7Vsapkg3JfbekEDWnb51MN9pLrl+25GeQ
BfT3Czr3JM+nx7PVjqZpMhHjuW9LUSiU0GNji2Wq3avYsBPayElFJSn8FjnRK0B7872fnhdCzsV7
aHRiAgOtf7ryqS5F1UY49zvGjjgl60FWoaLlMqQSqxzFuzLnJ9qOQdvnS5bbI6daaqkigbPXbIGs
4mdboLmUYoY5xe4zWxqnJFFsptwf8Xij0VCqOhoTFQ18mXN6ZBJ2ZbR73OsuUZ7oz3OZ56/Z8PPO
hwZXb1btCBIIkWdYDJRVumd97mNL1xO+RbY/SXu6pkN3npXZBvokthyVF2lalMowvc1od65bejRm
hT/FVyHKVlP35V9uEEEJkliwWTKEcuMzoygScYwiYf2oTEtfEudDnx2l3D3GtrNBV5eLtEB+RdL3
Lz/37gx5sjvgwRhYjuvB9oCEED3dHVXZZG0hufWdvi5VFsJOTA9tFRE1uBICPfartlw7VAlETrrC
UVyPxy/bANn/000xmwBFVgj8ECEQexYawrx3+lgQ6yeNWad8ZIuQJGngJvYVL/wpwMODINzBNMEH
MXzC4+lcU80c5HkTzNXyJGjS6azLUemP6Zdh4EIZIy7d5jX/2zc7geFpnEJdEtLtpw8NpzSbGgcO
aF3XlTKIIDVNctNHzvDKmf3z8QnsksEKUuCHBLbM802UOQ1LRw8eJfl5R/SnMpgiCp4Ep0osFiFu
ryZdLjo5Hf5bBKGK7hIGD+Xe7FZP51j0yUCobqyfGn0jhuFiaKLLuMjaV3z3pzAKE4Q/LmUCwVSf
U1/jiSRLSQYAsvoaPsi5zDN5XPXtuSnaIBPpNkPdlvbRycvT837GcJa25vYb4c6yyLONY9pBVNpJ
YH4tSfyQj1dNM36uzDkmnYpQ4gUZX0dud5WNOVahbIKGsJPJ9onCFEJZOkSvUMOftzKD9AOiBfKw
R4E9PF3xKC5s7xjYVengRT6J2XuUekBs9XpMug+s6I9p/Noq3BGgp7GCwUfVIP2AsAlnGH22vxKT
Tr2gY+4Lh50MHT2xssaq1uKk4nQ9x1BW1Id49FSZTx892g3KRczPkyZRCA3HtmxV1LvL2EtUjMg6
wv05h1s5Q8fUCDRL0/UYDVfmNtLUVSLrgjHmJ3NgdhA9mep8Oz9ZtPoCExtIy89lXy0dwINHfFWz
5DOr20Ak7tV8a6A/J0Vd3BgP+32od3dHjXZirOiID3tkPtisgG9EnShoZFR6yCLl5GBsnfTnEfWu
5tyjoOSkGfD7rKn9qOF+pNMz5LITbJrjcwHBkGGzZbYtlcfbIIHjHA3ViW7y08J2i3SKGlWX1aTc
LvpSep4/DG4B2UXBVOp9oLI5Lxuz05PNYNGidYUzs0qKcJ0MY+jLGDIRFHvBEC9aK48lGRI11skO
zsfruMr8+ZFVHu8Q/AulqAZuTNbzGtECvjEIDvrB4lUoca5kkQdx2R/SLvxCG7gROPJiENOh/kAH
cjRGQKiFKGEeWbwthyQAcrRJ8umqJek2cttzh+mveoqDl50L/8QJBIMGHAyCvicpJt6zreykJXac
qMv9ybpXkvapn3RxEZhi1AGSybos050bj+dlPB1Dxgz2TcNH3hyW2CwEtZ3Kp/4cJLJedaiEpE8X
VdBHHfM7rz1uMfhgoZv1KPRhVtplWUd+OgGdb6PheIAkU7HEYpXpZjmkr51s6CeuAXPjHqRvDNIJ
AnLdUzd1Oo7LBuXgMWKER7rjcYfdK1JOx4Ml57JZ5cbsqqZxICnuKj83yWqU4QrCzIlTA3aVRf5U
pFscuh9qnflZzz72GZuUHrND2SRYzf4j5w2vG6yKPL7S/SvBfc8cQBcQHOYBnv8TNWlsCP0CY5r7
LJT1qmXDXcSVerxKSAhJuF2/vCHuAH8WZqDnymMUTmtQOZ6nClXoZpjMuxtFyTZxkl055MqrW6O8
ON5JE29DZ9pyrzw2sE2V7L55Q768W6vZ/ULmpqpHV2MY5YvefTVhQ5AQAmxPLJQu57Okg4BOz9A+
hXUkHZmKoUl8MZrjPOyCPqyPyolfTtjPuLGw48RtQy0oDKOsgsEZxILb2O+IvS7aHK1k25A1Qhdl
RUY/IaVdZHWUqs61R16NR5VBpAic1I9ZxdYs3fWRBHVkGoOEVK6KZd37PWTF06CDKGImGHV0yQk7
yiJgai2jy8TqSVGiXX9q3EtvzIwviHcatcZvw+FwItlZnXUZ5ASOH/akOkutc8h5nS8gmVjrsjAq
Fvi6sGhRNaWiOST8sRO5ymnLY2LxJkXjrTFjFkgcv6/o7di9zzLyocRiFZfOKTbmKDFgg6HiU1qI
eCWmNXKLT72syyCdEFas7j3lxH2kYpK2imoUqYSF78segpXh3c4xMRz0iXLCOlfMFnY5ZakXRB1X
Wk6BMcV76jRERXQQEHwJCEBD7GteVSo1BAV1MX3WYjpy+2wMLK0/QXb1kWIIg3T6Vjb9GZZmUAnI
Nn2BayVGW/tpJk+zvFu2oXs80Nj4PElqVVNyLQxdxu4QKcTh0BjiCezW0bCZGvOe8XTR0M+TO9W+
dTqjxi/5tKvlpuqGz2jKS1WM0RS443Rmc+mt8jjbZfacVET72vs69aXqm/wjSHsfIRC5asxqmJEt
uE95PPkZLpE/EgarYHQB/EMva6f11FASJbo8UhPLejXxZUicRS7YUdKZNSDh1yGPVNpOAc2dTJEc
uCDG/LR38bjwpvSmVG0Y5wqTKQ8G0q9xRT/CzW3JrcLVsCCa3GI+fDFT42dwDDL3BMjNDR0TsFsc
MWf4plH6kdqLuCuPaRm4SCcBY96Z0zlWQaueVnFbG99LcqMqVH8kHoYTjHoXJe/8rg4/urEDv0cj
i10VGcennU1V0zqxD+9bDRp3wcxjnewD4oEm9IvTupcgJFBFer9kn0yRHqMJAn7OHRA8Gzsoh4XH
GccLnYvDtEtWoGP5LtGno0zDBW+dw7wl0m+npFpQWmlVJt9cUD6YxwfV0TFWURbVvkChVhVkqqpo
ncAO7TaecuaHhh4l1XDp9n6D4/xIEuM7mTgZnaldR6SvgrEF7bIevV2b2HExxo1KuC4UthquyORa
m/QkrWbBwTUQ1by+UZ5zmiSiD3qTNirHw6nENQ0ca8rjcHJUN9IT1oXT4VC6X/r4mKByDEzICp+C
U4Ie7ccJ8dMm/lqG8QcnjTK/J87HIcp2Y25Owzh1VJY3p24ufGc0p16VNu87WNk+Yu89mgReWBA/
6csLObjeitXpquokzBtOWrmtZXta9cYGIXOuTBwGEabnBUdt4EVVrCrgXThpuWqT3AmM603LtC7O
Ydvmhxo16yZ3q41j8ULGkm5A3y0WNna+ZA0rlNNNi6mNjmxZJH4mItVN7/nENnleWL/J+91Ew3MZ
lY6yJTq0DJEloSxVWGcm8AqIMolIixOSF3B6VuMm844T1mm/dkIWIDp9qKtI+MZzclXJ9huNGVHG
09UibsNFBUR245qrPiHTorPtha07zwcd5UKP0qi6HXeeqEEVjtgVJDIrndVLVIlzXA+OkuTzQHPx
sSeuDZg3JMeoIHoZVrBz+l6OquTVJwP0heJ2QVx82oIcsqCjDZULv31GGScsFGsg5LotB/mDOeDk
UkaLRPOvdc2Y37Zx7vcdTX1MMTCWLvSbYsMzWS14N0CAMWRcThVXjY16BZrpURRnsHejZgw64yYL
XJ1ICH/oOK77WpFR+IjDQtjqA8P5+TjAc7KKr8sA5fJEpukl7+toAZ+D0/4kcH2YOvpabGxxKNxo
LWw0+ijrFy0jcFKJQ0/2AfCS905IxlXqjasyH44bL/zcVhQ0Hd0e6/JE0uiiB88TJfW5KK7CPq8X
hIZndsjPkTa9Kgf3OJKTp0jRLEVusEKFcZacxn4xtkvE6m+irL5WITDXCU6rXputm07XWXMYeuys
CcNalRq3CihiE8UXhFWb1OXDoiwioyA9uhit/BKDz8S48Yk7nMfNeNWZ8hPiUaQIbs8LTA972IiQ
mK+xhwKZSVB94mbwofqT+l3vGjXc8ARopAEuPOd1PW/PZxI+89V4yHdMhypOQMYaOq0VleezsIQc
uNqYma5y57YHKUlX5MyZKnhbDCfqzNiL3DddzlRcxbvWaQM7AbIRbP56cUd0I2ZLxXP7GXE/Blms
bNKtaPl5jqkKbTIG0TQcey1ZTyVbtUP8eSZkbKb2oLOtCdM70ZWHOJQLU8FOSvNRKqIgHdtYly1a
bhbRWHwz5egtLZypEfncd/35wIDAJA6wkTJqfWGcgINk5Ufel7wku7qH30nUik/1mHqqkPJzlAyr
pqBXk7wk0jvu6/hrj1ivYtpfOXEJ53zMjgY9rqv+/d33jQdUmPeAQ44v+ilftOOyiXEGIcgJfTQB
G29Aatf8gteV9cGFzi3pQkWo73pO5LOpEcEsjXkurG6O0G5I0mWYNMv+0nEHC3KH3o2wm1ZQpVqL
JN7V5bc6j+Gwa+JDEqECeDVwaRECptGQbj3p3VAQg6RjdqXjNH7FutOJR8dy7PBDAp9DFg/J2KVj
469ZzGEzweq6UbUkDIdqliCKshBBIthJ3MoTvSks91Q16V3SslWR5mdulu4YB19ONHrP+mZQAgK+
PxaQMPYqSbp12FKf5BiOetbaZfxJDP2XBH4jVTA2eqNFGhRVY1aeFy2NSD9Otf1S1vEZS6PPsoS7
pcM5mdwrN81U7QxHDYPcgVaQ1ElYmrzEwBBmQWLITLHUbbobSgtexmO/SZItL6crPkHK0Yp6Bd1X
qy6ul9NMnufRKpm+NMl7TzYfJEihkCPWHk/9yHZHqVaIQK45ll3QxLBKmE5XqD0ta/OlcisM6vot
CbFUnZPMeVl9WdDWxxH7QN0yVjofMz9yiWLInNI8Af09WUwYcnTWxjsKi1zp8Swhyk3y46HuPoZ4
6lTddd0qi7ivs/xz2IApdWT82Iw8wBJ8pvLochToQ1WMV23VH0qDvzCptzqLj5uoOq1r2EIdJNTa
pst4zpLrLoa1j867djp2mvC0qqcv4wi1RAeSewMb1su680iXa+l0n1oLuRZ3gdY1GC1T0l6P9bEL
NLzM4PDNsB7vk/F6DEoDXKVNOrmwfIAwUQIoTRuqWVmogatTG6LlfG/gxZdjqdwJdQo541XJISGV
1VmiyUXC8EZAfXR0Rxu0EH1M+THskiA24saZBjCuAUpaZwmUy8LLuarQSEBCg0pt+kyZMQ2YTn0N
ez1J4e1uRVSP9ccBDIE0Jug8QDRKwFdNMyXKztGKo/Fs0tpVbg8gRrqIlWPlsobdkDQQ2kpQvrrx
hDRaaXupm2xQQw33jiXMgrkrjSH6ZOgyhovm/8dzKMwoW6caNuGEyw8SqH2G+Al30k6FhhwOEU+A
jiVHzNWxQg05jcW0aIR7U4saiCQr3EBX3roXl5lDL7KwNIGdfQjKvKXfuOFxpYFJxINxg6JnrZ8k
kKuGi66CI7tGemv77qrWdAnF80JF7hyK5x2uJ3Md916jOOMqibvlEJN1UfBYDQNkAFFdFL7XurC6
qDl3BsVDCpOevQDHsFKjgKAcj8EsQ1FSbETJv9m0tMCU+vPScD8MQb2BtHks+JUhAnQefpJDTaGE
2w3WPRaeuXF5mvmQJpoAje2xTJMb4ZFrzSKmsMk3WQkFOunGa17lUDsq2vVkIT3EdhYJSAc7AIo5
vjuizsdAaALW6P49DqeTAhTZrYaShRpbHw7ugRTLRvbp0gkxIJakzTKhMeQOplO4ZIq09WZKbHw4
wMY7jWPdqC7mqzZrTsdehAtPsk3IDFIMYC6KfBm1/VXUA6Tz4uBpzlmH/r2E0hEuHbLsKlkpMU3L
KOrsQnrNt8wl4MmTu8ltejkHTocDBgg0Jwf1qzxvFs1I1k7jXXS5zfycYMgcZHLLWjQtRZYpJ2qx
T6MvbrZOHFMd8gwjRXvvFvH+izSuC7HE6ZctG5ujkOcbO0XjsksTP2+hpO/BhpibBWyBaiXrAerq
UGjtnaOExNc05BdRnZ9B6nWISATJlbyAZD85z6P0bKBjqmhGkoA6uvWz2h4mI9wkLMPL0Tgj3E3F
1nw2pQcZwBxhSmPPhAuF+t6CSDuE3aoZ4IEFhR9FNtkUsbgosD1PbJ4qXl2zwXOV0Q5fNlN77GJ6
NMG+8KcEpWBKrEo7bOCwQgs+OIukiXZzVwXoCjvCoy9WeqHCCGhNGtkvc5l8asFPc5JtagPtDXKK
8SolCw/KKknZdn7tSdjuOjnszHCGhv4i7KCFxIPAH3htF6CUXjACHRWls6BZtOu53jIVeUCf+3BB
uUoTalQPqrs/tPlmmIBdN/0VZ71ZdWHV380e9+Wmis1Za4wvC/1JyPwMju4Wzg9n2cbulRV6B9G+
UGN+OS9XZbMzt0+ucQ5tFUVzmHi7qImvY09czD8O4YhOAE/l9fjwDpC8HuKV17hQV6bgQQlM1M36
wCsnSERxvmwivDBl5FdTvLq7oO1hGFop/LEugBhDv0gLFAEBZeO5EAqqC/dGoEiqCkSFsnMWMqOA
89yd0onsGsqkZ3UChKrnZueG5FK6ueKFtwBJ/rSneFFAPX/Z6uG6E7t6wPFRGRGfNuyCVu5n0HeA
eUa2XlnQ/FSUe7E/oAx8NgVyoCFPbKGekDekUSPmWrmeZ5Woz6uEf4ANc0imbFOATQOy1/3EajXQ
5NoRowvEDhSUKknbVYX7fgGfanyf8uST00ahStm0anod+mUMR1QhbB+4kwEdBW2mEvSyaQovRJUc
dSU9z5ADhD1h96VypOEZImpdVVEZxBkDdatgF4MD6xMN1SmpnU2sv/Wta32Ztn3QFmQDhwnIT6m+
bhy7KIcqOqnDfJFMQ7KEL5iUU3/S1qSrwoWVjcoatL58zp3NygUbYT/7psw3oJuDu8QL10DbkNeP
sImg4ADFe5Vru8BlKFQnw8WdQ4GYCIl+pDtQsEYDG5teCPDOypnMMtTgL9At1Rh4GmXdkad93k6g
ZkFTEFTOYQsDny9Yv2Ik/jSRaMdzWCbUwA3uAm2awSIYDt+StlfhkAAb7LLrPIaQ4Ej4a8rFp25q
yCLGw6GXFLe2kcvES055l14PTJ50+RKW3gkaaFLqUN77WdUFIe7jI1tDvNA4OtJjGx5GKYWQrCl4
YnwkY9MuLdArZTKfXUKFsTgiFkLIBLt4DbJZumq9iPmVI31WpSCdwN1N2AdVNg1wlKYnQ83BkyEO
uFN629vwLMkAbYym1F/jRZbSXVdMR6kdjyonXyXjOEJKn5yk0zEIyok/l1zm0ksFBRGeuMdOfOP0
eE0FLNmIm6Vbt+d6jv4G1R/Cy49hhdZOPR5nzlmN60ZBdrsr4IyUE6xcD9wiEXjNu/prJ7sPcgqP
mhJi28xYqmj8ll66aBa8c5kt5kTtLl2YReC7usfsop6A5KYsu/P5PhG3ZxKSPQ9KS3Mbwx1TGXJw
glbiBSRUCAR1oPQNX0sIglh7QLdA1eAcijbABmdhfXBRgIHNjSZeQAMJUNFkl4bZt+xr3lb/y9mZ
LcetK1n7idjBCSRw0xfFoSaVZku2bhCybHECCYATQD79v1je+5w99Pl3dEc4bMvWwCIBZObKb2Vd
QJnhPBHveqrO1vpZBIEn0vMXJxi+BY1JwwCvzRA8lFVmU7AFP5Rp1psfB189jrFNcdD6CaNoYLXe
N1UjKgbduwwXpMjhQdDq8852zoPwP4PVpPXMf+plyE2IU26rOBZrzvHondcyeuyg0CBdbp5FWP64
NuDwYxpTJV1vD2PgnuNIpXacjxKSeVZOk9i10Gmh1OwnurzH0DRj5Gd9g4pg691tFdRI4rdnD9nm
lo5yxz5umWizcQ/bI4k2OhDr8WC4vY/VlBm973h5ZCFO8a7p7jl6AKFA4+VaDQOa4YE6mtozO1ZB
6lBbHrmVqCZGuFDfCxc/n8vq3SKxdnrE0NVZztPUvYSec8ASi5MhjEnioVjZ0Wp+nAZURqWadkao
/WRWjm1Q7MwAwHHYuVgXlYwPMxtyqB5nx6AnKUf8bBWUaYd8KR4O2ydcE05XIKWGSuBIenE0SkM8
Eg+tsOZtCPECJl18BlYhd5G7HsFYhPlSjuoYq+LBkdFNhPKIGW9KJmsT1jtp6WHvFVxMhyWij1ix
e6FHdEN8dqzF8MPeB2vD8iJ0n6NmULvBVSpvODQShWSHMf4zCJpPLLwbJxxOvkIpQYyDYqvz3tSy
dicajE8sjrMtFe3AQ0Io5/lgm8S2s4JO6UNALBOFicOpXMClTQwJMlM7D3fFYGG03GaCFc9L02qc
he6LMByFyJRUEs+/2H4D7tjsJmiTNIbgfu38UTJJqBKQJ1oiPqm2ydyGUCmxwbY70JkeJbzMbA+x
A1PpYigXFoqHxCZHc66MxseixUuRZisEsIHrbSm1YUaC6snWP+u6T31H3XtoyM4WO3lbxtvxYim1
GW3LLxG5cCqwZe3j3JSfXEuERCdF/ohfwGvzyMHTatET2jaqWX2oscuxkc17XY0yldW0i2xb7hpJ
bsHPQoHxTIzNvaMXRUPohHql6PyBYByd4jxh/Rqv+SRYzwuhz1AYDxsA6rhu5ilsLei4Omna9s1K
JJvV8ii5RQBx+od25ZnYR3tnNNDa6p4kverOHT3IbvkyIy/AXn52Apy1LlU7stKf0Eqet+O5l+qN
o/ujV8Qf3U7fvTJzNWIJ/r8X3sahBnt0CC+SibdykW9xtFGsRXdrR29XUuTeJeEZco777dtJIz43
vclzm2McFcMu2ljWcnB+Dts388DcrkicmEt+hX6qure6dn5iaSLnBA8sESi7JRELKoBpdt+3Rn3d
V9CdVXiYlfrQRJ6aEjEKKjAaK+hIL8Vu2BJZiPli54sidw19NirKwwBFEXdI5isPGibFj1DYH7st
mwv5m9NPJSoV/pNvN2YtOEGL2pkTNbsH2uKyjYe8cUaRqwN0UkQ4IzuvkPi6o79k25OqXOQ5TiTu
QTbOUFLkeRTiBdNyHuxUHFDziSRkZ79DRI5bUSNniC9YTJlfjJeadreKehfZI4V3UBho1r0NrN0p
CX3E1UdRlN9wNxBX7UF55R0aVEmPJ1u40+OI+k2tzbtyB7MLhnoXCYNuH8qvrXJRsn2NFG63RJjd
oWkLughFTLS2OKn6xttJpAEgmsFB+zEUwVePFEiQveamJmf9Efc+zXlNOtzzj3jEDRMNeCR3jvqd
wWHntANqiGi5C7r4hMM0xPFc5J4GqdAct5R47Zyfdrt31QU9pbMYzpUTsbTq0KcIVnZYQv+nVkGi
Z+QVkLw+SIcyUBVBuvX2odpLnFzNTVFDyC99s0J0W24j42+9t/B+ndEiq1byPEJbSmsSgChHjUe3
BKoPDm3njCjoySFcQal2aGKkc9ReAhU16fZVa40MpSImGUR/mkn1dH1xDsMLu1LMjCNuGhmeqI4+
zXYsdGWQOqpNiyYtynq/NXXrLk6WKjhHk/PKeHECQvLmBv5lDaKPQXRvsyHJivR6Vwh58pFcX9d3
C2S8W04dzr6k8L2M+cG900WHLRfksf6OdsgTmZVFslDEO0vrxEcvNPE3OaeDqEXib60v2a5y/QP+
KHz9UC38bumLM9+q1liAtLD1ezgiW9wqYQkUQWyRe4JOXEHWVfI2YKLazRSSRsDitBrLTETNw1ji
aOxDlfrGQTHvvhAy5GErnssK68u8UtKnYR0idcIhVUFAaRnyNuKHaTyyfVfMt1shN0F+AR50M/Hm
cwvC8QKOpCwbFCs4ZlW37LdzaKOKSde+2n7MAn/DCJwtTQBlPT6aTcWSaH/WI/Ghcrlfi4KQhDvD
YRggHrVaoMiPZYlILuZ9YdGOr6JkmeMvLusOLiTzmE37qsI/BnH35unu2GPZ+bWzZ07v7LytfhBO
qzK1bY5YxGcTYjW0S9aGClrehJ3sAnRuxPzmLMFpmmbwDfIOPyJjxskdJdwd1BjIFSh5UKy8lQpJ
o6nYsx/iO2LjpHYwJdgXH2m9pz+iZclZL++uRV0Tf+nQIu1kqbLWQKxd+viBoocZlbvQd37YaXgB
0f/YKg8GCjTFd50FK+u7p76lO7ZtXH+IsGNnCQG523td/SED+BHqEXsUKjgORvbhcn3pB3QdXWS9
fIa3gJf8NYrLfSx5Xooma/vicwswZd3db0e7RPOmRkB3J+i1W9CpUyeUjyXflLQYvaimJvco0Zap
yIOSPzdldwP26o0VOGcg8ifbnd7uuF2qz3hEE7XAC4gVruwad4Ih0SIIgUegqh9CKF6B26Crv2VP
3DMzcI76zeXtfe9kI4TFZIt814JSdXHWFezAETP8OnDS0F9/VFLc1d7gpNewMsz6vtL+QUEiTyxc
FbVdLjXx0ajEE7muREgnmsx+tpCtSQMdq+rpKxbfm6wrtvMU3a/f2gF/vYbjayhhQapQJSR+hAJU
rJqmkWuxnjmIv8Lla2qYd+qId9G1QSgYseXRdbNOfc+5XxxittyEfufuF2qTyQvWgzd6N0A55lNU
VcgwZ51wN9bnMmz6s+ljCIQROS7cK/aBy18Bjsw3/bpArGIIMzNVt3OBTrfTyTcoAb/ubbdEz1tG
sEkvL/524uA8vAox7loco3lKfPeyLdLGwYvY/rJtxauRBfJmarvu3idtm9R6krtyfIucd6erikRG
pf6uYRFIruX3CE2CbKt7+1mstj/BtSJHwa30I389hFgI1xC4xMBiwhq0QO/tW899oXMlDmu8Qu7C
IrsafIzFATtA/E8d1/k56xhaHdRGUwRtuk7RUfFAn7ToxaliDWRLRAtoZQ1LegOhqq295YjAA+XB
0Me5Lx8JEN6dazU/IVX1oOuECEjMfuvJkllgj9d6uouehYYi5o9xmCOFJuhyBvUxsFiDq8t5Vup5
OesKsXhbLmqsPxsPqwHK4K8y9leG0eGfajo9zG6fBeCvzRrkdYDIsplxnIk+sMDdyxsHTbNIE5HS
bXcg2qqknPlj4OBKCT4zBl4DGRL6qXafkL2+LJvoMUT1m4+tZUJ7wuDJy3WzN1upP+E4MUX3WMCA
NOGgceoJ/owSAboSb3jrha1gV5BQfCgCEhsPUb64B+VGEjndSRdioBOA41Dw6ITodE8dbiQvkYrF
zZrzpXleNaoWWTzM0f6qRHbQhekkoPrWbxHa89gGu4VN4mgaDh5aC2ggQ3MOwPLjHGXYHozdar8u
ElqU+WRFPvbk3QQOzfuqANPoby3SINpN+PYJs7f1AAxAIJ3BIoB0WxPlJlDM5jTWtXuYR/kaA5dD
406+44Q4zn27nFwP7OaHWRqbEKytNA76HCaZs47D29gNiufG3C9B0ydF3UE+5h1Om77LhXVv1hYA
0MAsvDTIdAZhayiYPrQqJ9EDRZFlcH1jjAzYVzqfNxWgX9dpV7fcQ2/CZVuriJw9B7dwiqI31Svv
yBxYJKxyz37jO/u6L/UeOM2PAUByEoZDVrXswThFdShmlEJTHb8ZCzNRyFccHbPpd91YtnvNXvu+
v7FBVBzYwGXa9EjTQLz+7ClCrJnF2dhQnG1fBVnNWEI/FsBhmVcZSFi9+1F0PwYEpUOH0J/4rxHt
dn7NvbMXLSiyV9smevSSEDa0k++7yRia+s7hZtmtNiryeNK3UWC8va/BsNauEjs7aqBPqquOY8Tp
YwhCLKt1/wv1/82Jef+LT/vlJPyQasFjLn97u5l/ffjfz7LFr+tbnfz7H7d3q/n3R5ff3+bm//ZZ
2+X865vhan67vM2M+acP0MHGe9b8wRn6H7yfv9425z/855+MoX8ywP7uhN4sk5uh4D+7Qv9loP15
vaLfv+A3Myg81i6Qb4aB5zFojSud+m8zaBjD6AlAMYrwhhEbFf67GZT8F2xOBGQgJguD097w7N/N
oN5/4VMhrbtw11H4Hsj/ygz6NyI+hgYfwTuCnwGHQfgXdwFrOSxHw6iSjjrdU7HQe1uuYg+RFTwS
2IbzFdFeIaYmno8cgEaw8cGj/LOA9pevHkE9sfB94UAuKqJ5SIYA/feCtWZf9fs/3Nff1t8fnavs
b6QvoMkAOY5H8MphwvgLNklF60KjbjRkluaubdc+m0txcgdKzrPbsr2dwDSY2t6bUsQ7yheaUp04
jKH5wrX6No8PPK7CdBzDt+vrump8sQsIx/H8w1pE94Uayr3En2SiKQEYhQrGC861hVmRtW20iwMI
Ylwf3M4SSGZBpqHMpYWRDGjrgdZDd1S+BwRLuElg0Srf6isYSQtInKi/gxrY/c43HlhpjqpVwrpq
6vYnWk7NsY/MdAhK9Es1eHyLLppHRXGuSl4mode/FrqDrDu68sJgI38kkG0Pq9ugMhr9NwbxdR+U
wcPsRMGxwDdpgeHdap7ppmB7phfISIuJbtA9Qo9ny46WrkkE3Aj5MtENVFDk3K+EQKtpL37vl+iq
QjJ3CgqLaBkmUp1Wbg8wvcYvAxII10LvHxkBD7XGJ70Jgw4v/wHv9v8nD14Izw2M1MHmVdjw4j94
OiEQxQ5r8NC9eQAxMrNNbZMc7aFiQPzHb75CvTVK98R1pM7TPN2ZLkAXwCDM0TKqD5y7Ft2N/qtb
FuQ84qW0qy6Pxl3vKruggyGiXRnH/IagSPj/r9m/w8iwO4SYNuPD2IIBrOFmDfnD5WuKagp1LTy4
HqgoKbr1FnhSdRv5HTAVknRYkPulbtCtmR+GoWb7kjYq37Dsq7ug9idU83608ydHZFpugh3ov//D
VeJC3QCAGoGD7C+c+ewP/eLLQidWr/eO7i7Xbj5HCZ8Ei18drfu+VgHUMgiA2k7HzuvJmatI3I66
uS2HZUxFMT6HMaxwMNicAx6O/4R1/+2oupp3cFzBfeX+8ur/8U7Gbk212IxQdCm9nA7TO5lanvco
S27G2K+TxlMAa7ElHdmUeeNoOAHiG1GPTXa9lUuD8p6ih1XVYtwX+sEPYC7vgj77h7v5P1xpCPw8
9H3U02j//PVQRZ4xdKKSSafc8RB0PnIQHOag+uQN7WacStZ+RCWQzbJ/KlV7WgadrNHc7ywvw+Nc
mH04AGStoDSDAtAtBJHGuZtrIf/BBuRvl/Ir0v82DIDCwBszL8IfeDuBvxoM7OAs6DhxnO5D8cMM
U/ulm8O238FzIHAL7ddxaDsUcILt63F2vw8cnRi7hCPYXhwxUlsn71HcB81myu03oCY4db1Lds0q
Xgt0kP8hCJC/nQeb3QMZGfrUMSZ1biNV/7QMMDY5YAD2waPHnxrk9RdeXog3wVxuUllMabfMX+ew
Fi8jisRrcSAXS3FEu0lRIMOqvMGHZIhGEVDnn97af5JghkDsgdYDLTFOdyBkk+sKN/52yM9sgvmO
1ajYOWrtWIfZVMjqtuq6MC9p8QwmE23HYNiTSNLdoHyermDWkdGK4a4t23vRgFHrQih+loYPrDHk
vu3PFZHBwZv4yaOfpACWM5RoHZAQml7po1ZAV9FBtfMPi/Nv3oO/2GX+cp5KOTagZ2CXQQ2o94J6
0ZlWqOmvAfHaAluxCiYG1lUJfWh7N1FNRE8yLNqDSya2Wz3DsjAfemf5R4vY35fjn/wuWwbwh9My
gODDSdjC59zN5R4xWBzDcnNAeXdz54357JL5xnf9nC5xi+o9pic/asbL0gzzPwWev5v2gMiENIhd
yHp4Q5Rtl//hWqLYhgUv3DZhkxNDae+ru9VvliMsGS/Xj8bJ9c+OreFaW5bb0UdT2CEQ4hr0P64L
ZGuCmAXMc81FcBChqLLV1WznLr3KIVtO54KaYwFhI53Aj+dGOwfQyOU/bBnsir8/dLyPCCLoNrAJ
J2iwbao/vBbwvQONajAsk5IFSj1oQVTAkRy6R78E2loRh0GiRbULSHG/Qrk5+0QB+4K4ZLdNEIzr
VwE6OCvl1KPIIQ20iUnlM5d+2lsUz6E8iaU/d9OkT3XRnAfXU/dGtUcFzIMq5p9nOUMsYFrl17xL
jIhzlWqW3GmK8ThsmQdsH18IbUZExPCjaOub2oj4mxHzlkx1mY7eh55vPX7wF6UtvvtLAHNAER9D
Nj+ydaV34bh6uZDQ1MPyY159cfBphwynnG5CDXOlkUFwrOAUvh1qnAoDn1DHGshZhNV+7uglqeIx
RhephWqGEy6KHQU2pvtWz7LMNG2hmQ/Vk7bxZvYgE6iGjMduibahIefFmapbGidzU/kXpwEOIvil
wMGbF86oQOi3aDebAA122TxdE1SzFNVtzYc7mO+jvSer13IZwgOrvFe3UE6OGrFAPu24v25Qtbb7
ns7y0jAPjHDXwgcQ3rhDaYEodRToUitvTYfW5jIrSJ/OXTi3YIBrcwB1hDSwjR8CuhCIrvoDr6E8
rqsF6GoL+EKa8ks7dl9bDwNXRNig1N0eMY2kg0yXgsFGDCtl9/36qIyJLngHoXOLR2wWxbNJsCXX
pPseho69lw53QYygIVB0A35uFA9gsMnzwP3pzK2bRcRkEcczbyt+cw0m1kca0XD9HIytOwMOHud8
lJ6/d1gsADeD/6QdVHQAl4e4AJUeE3iiqIdvX5aAwEczD/n1rK/18uSO3pyKsX2p/GrNNKiqNLQk
M2h17hceB0+otG9iYY6D5UuOFztNPXosPoNqPKMVu4yALm0PN1ODO1mQPo9pVd3ywqATO6CPDLDU
uRTwUieyjivIEoNKlNVHtnAnV21Ncq+nhykAfzZRi4cxTHtrMXfHUUPx1XxqNIcTdPfY3mzFy+yC
Zg3LNp0c6eax4edQg+HpoxVDYigpEa0WtW/7OjyGwlRpyQPcWzR/5jCYEgBoAEhRCRDv45pFAi/J
cLZBER2mOi06+ERMrjGEMV8c9JKdlX73BvCK10XOeS+fMJYoL7VHzqtCNr89+aWJToqT/UDNBUZw
Cb3b9w6VABsPlxc5kxgbCjh1mVMZtIdrCemUzsEvWrI3dHn19ewem9W764WNjxgO8GOe2wVeLFAU
fVlH8CugRluCzTAVfR3D9otUPdsHA3306iW+Qx+kqrybeu27/fXuqxCSo2q7HXo1/X4Iev5EtXxv
1vlWRpg5oOK4h68XjTKmej+jfTxmMXzFxRoHpxoNq90UYMN36MD7XfscKO/Fq6vqVzKj1u6ZGTfM
+IK+JOBB7PAO82OCgueQvXfrUOmTofIceZ66s0XW1tOrbuJP1A43NWbb5IVlWefQbJA4EiknUUpU
gSx0KKPTr7tjozlXDG4IueDga0L/xbdleSeOpKxbcDvV7XWb5gERBehrMCJQnNFUa5iBl4CsZ/ah
K3c32qo+Vv4aZsUmDKF1fU1+KSY1nCdXC/TlJTirRT4FlGa6awM4Duht4cz2Hj0Ki/4OBSLLsZYx
B6fZM3APvWi/X2//9SRbeZTPUnuPseIudhq/n9poygEhmp3gkcQ1cIHuZVSby1xJUyfX3KEWE5RZ
LKKI8RsG93T+azN7cm1vB1WlVYQFTAo378q9kS05XFdav9Wz4D6up7PGvmeQALJ6qN/gfR7QOID7
aauNhqK9hQsWwyVYxfbwMIRH3e8wNA3c6hA76RZxY/Shat9fjuh2NGkcIXijiJyOMgZS2QTgd7YG
CAf5WYmyO2kNsrWBQSAna9MlqG7uGIJgImgg8tWBK+m6RSqAyYeewFqjKzBKgL/3140E9f5QBmGb
TSF6Nb2NExU7p61lIhaQtsarYPDpqwzczJJdvwzFx9ZVkTCcezCOAI3L5ZAvsOTnzSTCI63E51J7
WQjPyB611DX+XiNmpKyfzARK9MLaNFxtd6ooFI9t9oQzjujqenU64NVxC9oDVns0wmn1xKCM/vYY
JvuI0Tnz2XIB9weWeYKKKquGYn6mY98+tctHDZMNl0v9UpH1uRmQ+ZEmnCDHMR8osxeeCxXt58iB
GauODw6mKOBwpaismrk9c1MOGd79z+xUeA/4bj6uVN4szcTu6urFLwy7zHYKE024/xB/Df1RJNfE
04NRBvBJGyVqqGTuuF4a97DkeVwC8mpWmAo6x6KdBkAgFqO9H6oQ45qFi6QpqnesXu2lsl149CRE
Ghawj8pVJo+wbfyqz6MSvEUQgO+/nrVFiI7JOkJ0xuXxA1lgnBfc5uOCziMRMwqg66OaA5u2pSfz
Rnd8XwudUg9nIszm4aFlONitQftOK9Nm4dCqo9i2UNz6B1tamusYRrDKwyuNbJhaBXfKsK5IZxqF
NGgC+1HUryTGQza6SoTbF5faLavUoRzo1V4w/92pXfIU9UA00PJZ0NptOnfOum3swLVCv64Igg3c
g967wR1CMsOGYx25zYkWXVLLAFVoBHPC2MYwPQbTcpwwwQpgW/9RSUCF0xxvLrpqPtZq+Spa1EYr
Xe8WjNLZX7/7VQSQC/hJuA4BxnCkhsrKvQsJugH1A5awsBlaFnFWQe/K4tX9JuN4PoS8OQSr9Xft
ZMdH3oBBoAvILMUwumARMgtxOu8JPZqqhl+zxHl9jZNKBNV55vxJWHLU3eDfoF+SlbQ2R9XU5dMK
s4oYAHR2bRgcm754c81kMRSpeZ0EopYYkF03ERDJ0ocWWY7rA+FemW+DsjDwTaQO2HqLARhpu5I1
Y6EcE58WDs7E/mjgJMphNgXl43fNHfHQxnmKFxIccffhuoqil2vIdrx3nxmGSTs0x+yFLaDqLjWa
t8lUgBj1li5Gixm5xnX7NrRYs7BaDn5tLcwU3uOvKhSd+pRsbW1FWImhC76bxQHMiXVR7YN2hIe7
27LnCLt87oibO7Gz5qhW9FE6pr8TbXGO1iIJoGTJFYGtbCkoJklwFG3JSskNyWlh4Y8ImHP5dW5r
mIokAzLteGBJuhFGWrYsTXY9iGGn53tmptt+wGmJgiI4bmfqtfYnJfsMytm5SJAxQV2DlL1KrGgv
Zlx4IEwZ+vEkqh7GKYk7SAbXZCzy6CsDB1l0bDoTIlA0BOC9ZZcNcwXqDPb3VXBzf80Bg23IjWiD
JrkGJ7LM4JAnb78O8TFQ8IKMoCjDvj/L6p4Lt4UBFZcIOv8G5dWOITbcXRlvKc8+B2TKhmFNFaY+
HK3Jr3t/qDnLWY0pN9YLj0iVx2ezPPjQQ28pbGe2AeW1HSRX9eC63GU/kXRaiwxGfihJprwxcYg5
Rkij2ob3t91aXfgWMsapuGvVEF/cL9fEhsiqOXFf/nAZUJeuqe5j6I1HMulyN9towaLHSL4CiEgi
JDjzaegvwGlfHCr0ER0wNAnnU8GdtAGqi1k16AqNIVmAolWAXDwwONcHoGsYRue4TcFwBWnrAfAb
orLIvFodrkvQ9BrRapH7gbtTWnYaQjXE53EOoUV7EUyH0KGxCYigyYyHcjRDuZ50EFxiKBR8EPLi
6fJDrdRzE1lUXT5D1djFVnRfw5XcQYV9Xub+HBawMlheXbwlfA4tgK1ic4NDPfGSVpaA1ec5fOzZ
PB/8Ae1rytw+hUTH3UBd4ra/G8mCnVTgkRkI9SB+WZ2FdIyz0RRw17z5GhnrpLriDrSd1p23Q+Gx
96MFWqrWn6Qpi7RDPwYOuPXgBvMIthClWQlDacL9OPHc/kMOLYHhXR1R/QC9WEuad2h7LC3878E0
o0NZAWca6LLDaBRi0EmDJzAJvG/TGEHol82UFmzyzk7XJ6RWmzsAxHAddCot+nbXoHJMrl8i0PG0
TbQ+ibFKVm+tji53AKa69hXjjYY0pP5XuXphYjCtIsM4AIYBXtgTUxq480+CymiBuICN9tQNMEt5
FczpLvlONNJKzZcIdmcG/m1GUzHSMK1E0bSzgX4teVeeZjUVmMYVZ4WKMb8FQkpCaH+ig4PuSX3j
Vz9lcIahc0kGH1/sVJFO4GAQNc0pysSi0jAGYc7cTqMT6i4zAX1mABrK4s0n7mdoZzBiE/qXICVz
7AmWLtXWg/W2+AzM6IBlcPA7D9bxSdZ5GEfnCOsLpgmyi3rAPCPgrDIsbkArBDcLOCjkz0uuPN4k
EuN1EoPRFtm6+is49sSMzSOEi89aStBNyzDvNKTfzIFlTqGYShh82nUUcbRovHeMSpkwIAOZVTg7
p1Wxb2W9IJ/DtIkNxzuYoMeq66tcNUGwawwS1sBMZwz7CxIQa9GEQr2j3QgsYvjWuCa1QKwTagEj
YODDN9CUL/HW2kFpxZG0QPM/jl0b72Fj3LmyDA6KN2wjSIEVxyztVxrCPYJhWrB/uL5Y4LYVeSHM
96q6D/s5QJKpPQwQwhqdm8keggE2Gfx319X8oOHvisoYA6KGUt8HfWUTKzHux2vOHBl6X3d3kRgJ
CJzqZ7k53Y3AcIJGjbCmYfyF3dzIWkDe4H0mfILH4S1vDoYUItHF7ApSAvCL6iKlBJ+7xwWn80jP
nVdexAwJkqq9RXP+CMUQxXzxavBalhoNABnC1zxhAgEZUWiEjytJSDgtl75Sp8p88mXYR33/MMP/
1iJxAB4owzTgzbm8FLy+8TzHvYH8+RQxmMnZEfOLwEa362dst0MbI0Z2bYRZEoyfYOoUx4niwehm
OtZ6zDAQ4ceo3ehAIBL5HmYjYbPAmSwhGvQu+25I+EUPrsbURvqqPGfvFnVGxDdCFMS8jr1PgmPA
0wTVivIjb9c2AVJ4RK70JdrsPuNqn/Ge4/cMQYm39QMSzEsli+8LC82eGnbSUwO7oII70zM6HwSx
Kd7EKF9pOWA6CigGOVFcVEderFc3sLjlc4yyCW65O14qeELNXdNuphr4GRGFMZ3Ej6uf4YRn1TZQ
XDefQykfyhXGcOkyB0QEIFY28zRqXPKKORgwaMq8J3iNUoQ8bVv4O8woAkxzgW5cGZ0oguQe0+ne
fSKjDKp2lCJsPLWdwpCn3jhZiBwVhzmysjKkL7PhB67iFI44e4ywcmpO91SXNz3IwJDVsFzW3lNf
lznO4OOoo/kiF/oDcwlYwkdUZpgj8lk0PoPpqJm3aSl9MvrTBBYxgluV+9AYXQyVWPxTLdb+XIR8
wUSCIUr8vr81gX9cCwFzp0E2o2JFMtJ5Zu8MZ7G2MaahYZKC03zFHBNM3ZAK6TozCOJIE1q5vC42
XM7hBIPzGkYHhXFJnfXUDuo8QO9+O8qo6RAGIjiMxkne4mlDkkXxihTFw/wSTuDiBXb2/4g7k+bI
ke1K/5U27SHDPCx6EwHESDI45MDkBsZMMjHDMTjgAH59fwCfdUtPapNppc17VVmVWSQDcL/3nnO+
O22tYlNEWUxQplKXnEnELiZBGloErGLCsSjyUyTbjIFRSWBLls0uxYdUxySOAVfwAS7NqzvYw4ny
/a9pvphmm3NAumak50dBSE8o8xJk0DeWoj3rfYzUQK+8r2dBjN2ejuQ0xoOV2Ass4eRWmN4lMzln
B89/zcZUR2zNoqZeSBEY596yHqk31H7q4KNQSF4CLy1Db7bumTPj1ayxjwyzilDG+7Ap0bhF++gP
nPiy8ru9NxfZ3py48DvIZHbPFAAv/197lLfax+DLrCbuAUkMRthFfIhhVg3aqcRiyxmtXoiAEEaA
e4Pn/7XqrfFMDy7uRkEKYqCL4kfTcLzJLqGBajNuL+c4OgPHIATBJIiBC43j71xXapdgshsV4kIl
n5ljPzSWPDmEhXniabkL1zzYyWgDROheTd7VIjHFxZMZBlLPPWnNU21p2PXq+i/ORxINzfucN9+I
u//Nyd6FOSiRC6m0bI8fgwCQiTMp0Q2uotJpos7+ZLKZPQliJvt8pNBgVpad7Ca/DMWFWR9ykaUR
g8jd98rnRFPCfNYzDQSA/Iu74E2qABKS0ck9yxtJTC59VAUup2+syasa2vky1d+DLM6vcXrTAwjB
zImXaOrTqNfKt0VWSehIiwhfPA17dwLrZQwT0B3Do4Iwh73jxhwfpslNPF8BDu1mXAC7yVA02456
4q5Mwtx2fvSOa+1G6APSqZxL6wcRxTCni41ePifyrvFJx6UeX7XjM0VXNMjJci38+VMtr5re+mcg
tC9zfFnwAUSOwm0lG0p3CZw6NNPyOjAcUBgFDkWJubO5Atsc76qG8AhjjHvNpqxxa9Pe5RqJfM4/
JA84EEnLASqXO9uPLy2AvHAu8nm/JHYBqbMuKdmWyHNLvFmxuTe0DgeXajhFZwzqXbAcsFo9jfbN
HU9dPf4uUvmZmPbTXBONaoX/c1hWgpY9vgv3Wrucb8Q43J2uKuuE7V9kiRmSINQPfuP39Cgu4hYh
X8y5xU0Iq3kINGWQfS7TyCVlCG48w4T5LIx44ZVgEKFp8AZ9GqooN7AIOreU2x/9OOWoivXgPu1I
MDlpesCY2kdF7VOHta5+adLuYxiz5cCg+LFqm+kKI/LJS7PqqLryO7iK56LJnF0DFoMUE77fIrkW
NTE84S3vlE2wd8wymvz2p61Eva9y6YbzKD47r4fXIEiZKIWJAwSYNyiKF6108GvDjQhy5Z7L1DND
1env4GqWo+a19/6yJy0TdiWHXS4Yj1RF+974GP0GFeGm4+xO9JBgVCSt92TFb0pfrnbLMWMyHM+7
QvrYukV5Miz1Z2nNFxsy3tLG1EMJQwDg2xxWnNde0v8Ye8Z86Us+tRebAoxAVhPS/3c7/iScq6lh
76wm49QSYx92rYXB0aBPsAM9hF8YzbB59nFVjJfBrW5TmVdhyYtQzfmvNM3ODZHcNk2TJzd4RJP5
bqRTcxEZRXFTunvPXEiNk8slRA7/otDjKcxbtzvCBLbCduy8b0vjOBeRZvauX/8WFVx7SP32afuH
qJ/Bi8zvrL7t8UTr9dkr0+Vx+zc7Qc5ClnaP0XbBn0hh89iv/9MVIxluYXenfAws4GCL/ahy5LbW
6KNpUtPZLEvvW61SDI3ioLKMUjHHWCVm4l9ffay+Ml8CDyepdWiDdt/5+XDhcFZ7MS7+wS1Wn0gc
x6eeeeF+meJIwYclVXzI8sQ+m3Pzmno1ydGcZqB3kzbKifBy/+rzLm8Ieq5d/TD7x6Jq1A1giAcE
3mJ+b2EjhEVTkT197Qi8VFQlj8GoQESWszrYq5JdW/7hS/hGRD6a+tWLOZLmaenOVT4FYKREeyw0
PQuLvnUizhx/4loib0332drVTpiBDU2BZrRYAhnp/NKX26l6z6wsP1LiglQA0HFUraUOxkJFDPcI
U3FyKF2JO0VN4IVs6R3Q+yRBHvj7S/UpO9l952LavGdr+19NFqVMXLaHoMHB5FdufVTG8gsupLox
mqNLe6eNItDG2IzpA0RxX0zXYpycgwVB9OgnKhoNl5u6/0i6zKR28uTDMiVU8Ol8Jqg77OuWIg94
X3Z3MjPfObsqZfBMBHMxYbA0Q9dHiaQQF2u2zi6M+i7V6mHnaXF16V2+fLvS04hEUvtodmC79TXo
MM/PXen4R6hG5bGU8jvFWzYSobeUaWK7yW81Sasf/vSThgAFzM4WhKz8vhbioyPVEwVl96r5g3qy
JM/2NlZq6O2LJPlBDqa7t2fTCvXMvCSL+b0pZPDQtPhg3SD/lBh1gQbG9FPe4F2W6acfM+bepiZ+
79jkPRKdUTkKTRoDm6rT4X6bw89uYjB4Tb3zNo/Ypj4Yr3NIF/l0tO22DTHJEf3R9AfRW7SXTnZO
UhsBcJ1oG1XPI2zGxq0vKhr1ud/brVGRoUomvgrVfD22SUrvoOziZCgtP9RNE83m8Aotp/smC++B
PtK7X7jEKUYz6ukD6E8xV1ZIjLE/ahCd9ovVcCXEfwNG69ca6TBB546TKCU8fD+2Pk+BNpaH0ZXy
QEbEAFJI/5+oGVd/kV6aZII8yMOMMDc9FqZ8zQrj27b2AbTicsps/y+jb7BaAL02oa6xkBVKPAOt
WecHKiTuyXUE6o+8ntZMeYNP7wNXk3XuqMwxkyCJ51IgHBTc6HHgncuMKXU5DGko+omnOH3xC68C
HJNCUBt6riOdMcb2XVM371ofVVDNcxmJxs0jwPAY2JuelxC/X+P4Az890jHrf8fJc+goQUErmJUz
UwemGfu8hupDZu7uy6goGL0ePWDurR37p+1JaFTyg80KzqVDKZXZ8EwRGZzkmpYO+HlcNMIyjTIQ
s8ieQh/rTZjwagr7hVJgJhEZ+Ry4+6HuRLjFC/KqoJ4fmF5qMNG4I7pdXJZUNg2xVdA5tN16t97e
6OuYC3BOECVOYV7BbPI+JbmGlDDfHWZ0hqdubTPzWx/xgWto9VrZQaZIggWHLp5ZH7JMB1+XP/ta
NKgJKb1Fqj/ZaM3ncjDnvd20jxIX4hXGDXCa1fSvgrMM2NTBLAy9YMzqbjcW5H0Yi5ppl5/TgmH3
wB6OY9Zbfzvp+0d3GuZTJvlG0jg/4D1P77Cr/vKW2Xswgpl52Gu2mOZtNuOcAJOjvsxVzKHanZBd
TbfPDDtOMucYCABA3mxnx1oYJ3eci4vQnIr0Y3mKZ5YAtBqXaE7f/+hk7vjQ5CFKMqdvUOSHHE7P
etyi6Da7ZuFCX0rMUrH95NXm9AUZ8d5SpNqrMEV6Eb5317WYobCp76VybY7z+uKs/kqvt3IqhxAD
YrKXMxxBmZ0136+utPY8HoF/izNxyfK0ug1LE+VONUSjVTnR3LsvpmJYCorto3fdZNe62s23uo/t
oRmmmuxQ0n5ndv8zGasfgRphNW5vQhf4x7jR2qjrEmvfpATlB1YNZB0ur/ahTl/6khUEeCx+2h0p
+mE9Q7SkTHYWhtvTxBBg31r2T8tPxM7R5vZg1JLgojWERHywqOX2P2biQU9BmjVTGqUVl61r2xQm
Nuql8Cs/lM5vE137GuD4J/EE3A5xsizAQNZAN0Kab+fojCURlcq7d+Ye4EwT/xYFr9w21K4LzA/m
0Cc3q1meUtd8N6h9HzwjGy4E4smnrx8SQ1PjSHzAgDFjRvWqVtpL/s2QY33v1t2H1WcnwF2gWZC+
QaW9uNkAnW12lkM1GcD9S98LyTIkj0SZP3zjslkV5gUoZIfR585Pu103LurkTdLezYn2mRttfFrg
XOEzmX2L+WSm8IywGidRDAeSrpkOpeSanLPBu9++lcT2xSGhgiE/TU/G8ozIbKGLFnPunlqGwSen
k68l79qT4fjR3NZdVA9Yj9NMO/sWYv442/dT0WtXT/PfRe0+bU8B/i3nmhfVqymcb4p6vrULzBZF
9TsZSUgX8iIc2CBt3P6pOhs2c14vYR8gYq/kDd3Sv0k+IX6aY42Vl1ikGtJoiDFgqBiXc5bqdaix
OQrcc0G6xvL84rsc4ztwmXB2fAkEQofCGFy2M0hmGSycGF6u44klLFIaUzObPklCQ/lICcLaqx9m
QHZOsWZEiFQLOUqUiO1CqxrZET0MzmXV3raiRPRad3YaFg0Nwlc7kwVHWE2wG/qQNU+BRBXzOTf0
1XjVZfG9Hsx/ExUDKeJV2qyIW6G0HfPbddEM7V/D98dH0jV7yqr9KPz4qbJBDFgTb42Wj2E/DM61
6IqeoRez2aqXkeszVzCWOAudOKe8LxMn8gfoTmUjXqcellqLO5rVVUHUOOmvAWTs+vPNpeL8Hadw
+6wqH3hGOiRnu/EVmnD1tB1Xy2plSa0a9oxm7JA+BoYfqPq1U50TpBOoA63YKTP/ud0jXwZ6nFHa
m0G67qLBiFswKFDQaZyga2HgwSthxq7sWx2Yv4KZmZoeDCdVAaIciZif4i64Y7ZPnJckLuh1oR/j
Mf3IBoLFGTtpOGQeWLBUPAxu8Om72nnM7W9gonAv2Cam16KBRhO0gxbpyRCgAtqEBNZ30ZMxMlTH
iavsAY2ZyswGb/QDjgzy1Wou3Vx7jq49p4HR7yemMkdVztNtgNUF127H3cyDNdaUoPTOOeOIMI7f
Si3+3PTJYRXtG9V9TJkD8tNn7qF1d0kzZIfMcx9Hg5/Bl2uIgkIYXX11e5K2YK+nPaTvObRqTZ2F
njwESdofSm2Nwfs6ntPVtMYdkxy9JrgJ9dOcewvvmEkeoGtDTuSG4hn1v5aluGLTRgJczdxykCge
IyQiWcxatH0Ig8W8SQX2d0W6mcxkF6kGcETi9sftn69XoPjTNwkDsIHQ3/a5upQmh86Lswj3B5FB
q0wBFF6L/Jon5hqbEKex0ngKU07bTcovB8oc9tjc7Mm7yARjrrV04mAtOaRhnFEJZqhjbfJgDTHT
mQyRR4CWjBaSJye3n9NDpdGJ45+YRFHRN0F8SI3Gpt7kJmAIhizKE8m8qWRVwHxUS6tdcHE84DP/
biVlcEqE9mgPlRmy7YLyDlecrcr0uH3QbASTd96ENAOcwKQGbk4AdMXeMC2PQVYHPcIcYVqNGkUm
HkgehK3L2kpvPhsYkWTinJWYFEigB0Xa4rB0KCBbIiZUwhL7R/AqRPUykLl4qD1saC1gsWtBKncv
Yc/xMROy4DgISwfUEZbA7tA44kHGlh22/Bi36MbSUnqSH967ZetdNc7ihzLnSaQtaw6qCi5ZUsCx
YvAXbp+esMBHkZdbCN+3ZbhZz+3lZWa68VjzhQ5+l53jXsvCeGoZpjtFHm5lZAK7jInJOM/aQzGm
l2w0znomkWnWV6fWnBajDK5FeAd7IZaPzXyvcHpGws7ueo5Mqk/CijvdHuLD9lOFhiJ2rHG4ebhL
C83f6x4OO3+x9X1XkK5rDXu+AMcjmBQbJ6wUTz23J+CT5mc+2odMtm9pNt0bsNa+rlxe7zSkr3Mi
jGBwvWwwJva8yVVvbeemx+02C+gVtXb6h3MmLxniOjNCLoUXKHH1EhS29tXiVKsxItcsA2evum1d
cDLUx9YpBuY3wR1znODm509O4Yi9JxsGtkEfhD2z0e2NnIXkTfL2wnLi++3GrM6LlrvH7TRP8o7o
YhP0l6rzs2M8VVe7TZkEBkC91+504gJjwhjjE4Kit7dK8a40XvQvI60R6lYhr9vJtd0jQEGdoy5Q
qalp+Q8v3tnVW1qrdAmisn5nbmydh1bN3BHM2K0sOZlmkmESGtRhOw42cy7H11Fv9cg2HJC4o/PH
T5po1IZzm4MlnGQsT4M9IywIZe+Yh9u4NMBb1Kl6XZZ+4KKpfZrm4zRP4gw4nDyzQghPWUp3zBOK
kFr4c5QlPhJjluD9TJKf7JQyjppPZ9y5mHF51q2jGtOHHOLj9iTrjTiZgq+KMdZztjTtV6uVwAvX
vQ7za3f9ErY1ZvCDOdxveajtQ2Cj0565dRQIz7zioYKmXLT07LxiuAi1yOwqmG1+CZbFYtLmxc15
HNNnrx0fqlQ3o7hHi/Sz6c0wUuuwuWCxYptryjfypIOgYKW448rgig32oZFe/HW2lrpGRr4xn7bj
JfcKcKe+p8EbR/pJ85J3vsZK2ok3eFg1ACyddSFlHjarwcUpxYe3unrtbOTxHEyfcH0qLrqFLlRb
sBKJV4+MqtdIQrlWzN7atW9vqlsokuw2kz7Q/AmbKjyivTbexHbtNsVqZuva7IQ/gmhtNv0IwO+w
o4ZCE4BxgXOEcmSu1UcpWgyT0A33ncEwLnGBNhdT9Ze5vHPd/go08CM6JIdkQPkLcP/TKQuCuGh7
iGEz3JLfYv1uer/5noL2eXAx2+2A3fiUjl44yP59e8Xctehe75UFs3qmrPeGE+i+E8jCW4TPx+N2
1R+piTEOt6I51TkxmjEXWth5S7BTfjFfSeTDcbDHC4Pj1w6cT+8kn/hz0X4BJmQg+u4qrMuh1Zlh
KmjONIBC2ph09yx1PDTC+JNoMAY7dtzttht/YZ6wm3yCftnMQFRTGs2qVt9PsdddrUlCmDHGMrQa
5wm7LbFmgtPJJGaWOdQkGEoMPrIrH5ci/4MIUz6ItosPoiJBnjP6q4Pme8cbe1CdCJDijRBg68WW
WhMV5LlPOi3qLrGMP7mbMzDCB03FBwugrPyVW0wy0dVy50HBafYWEs514f6tcSP1iSqj3i25zUXM
zHm1f6+OzK9Dw9HHU9VPHRwH49UukWwY58E995C8+iE1QsVwnH6R0yed0KUq3Qj2ySLRGHn8sfnE
qy1u2imGreHYFRwTgcVkZ/VlrTms1aDpT92hH5Eh0qJQpzENi9YVYbl6mBNZYcaPSzi69p9qioOb
ZkqGMThSJasJxgEjXDOxnJS5LSuAAKSCXGLGMIjuH4VGE2QfDozQR1CVWECg76dFc3LqjzYdPOo2
iLW9SBilVOy2WXr5NMvll2ZpXNYBEynTA29sDemLtENbCJDQa8+tmf3BKpExs9VBELg1apJRPZcp
hMjBkvahhQYQKBIbQAhebNPZy64V98MAv62o+LZghO4ULlAm6c1RVm4XDYa6s6bZvyzt/NoLkd5T
ksDtwPPTpi/2hbCUf66MwthRruJjU/mhx0J+rWZ3Dw9GhpbJtNXibmon+qtuaY7tXDzNKQmd0nua
DSfGng/QeDHVM1i4+aGHNW8Z2Xn78LQ8gfXRYZxh+gg0Mpd0zVhTzbilk0ZXnYtFgl5pgkt+aYY+
DwPigBxCHKycrndND3x2OA+pkzyS9XSd+7pZ2nOLE23n5xooDgtXgeOlN0NzgsuX3Xfz/GOnwng4
Tnpwdto4uwhECc3GvphZH0we2QzCFUrHisSCZoUdcA7WQ4ZKbSoGPEyexFJkghHgx3jMheFfYtw1
FxdSjEYG8tJ6fn1nBoJEDhWOtKYXPZb6jR8nWyml2R5MbByw9hW5jtF/ywKrPKcTVyyPXzgUmX8/
CC5tf0ou8ZLey5XlpPUyiTK3PscNoDIEeEXmYA2/rUVUV3f9xaEX37tSI+62dsup8z4x1LhvGUYf
esON5kDhyq6rPNx+D9TS5sw6vIqGkKdmGk76goWyrby3rwFZH3/4cXPMMCpdt3JY+uMFeybrSjt8
FYuqYLK7LVamFLE2bpKPIH7EKFidNwth7SfqWo5LdtdO8VOhzxNMTHc6lcD0S5OEQI5BKDDj34be
EPSajdPsOX9zHxbS1m1Oi3nrGuE9Vlp76PSBjAUcFhInyU3+gCbePm5PkdUHOCt1Qd0u8W96cZ2z
XrDZl+uwsv5BuPYNq4T3MhZMTqaxOjNCAZ/XM1WYmk9NXFU9Znjgi+osGDPaPrZ4z7axZ+JLO3SZ
dBh2BE7Ip9/V83CZsDMLbbLwCIno63ntKhRhlsWoPmaCmpgfwxp07kbxWo1WG2L4MEPWHhyXTORX
UZhPhH/oIjA8bWdRJuNQ9xL7YAVNC5/H9o8l1Rdla4yfkPVhTKi2SnUgCXwq8+Q70BtWuJrFw/aD
hogYkxUZfwUFZOfKydo7NST7fA2dtmkWXBtKlL0WZy+idW8uU1LfRk5xNCxC6xwym5zuiGL0skV7
M5JDgaSZxbd/3EbXuuFC3KzPvpDMc1mNst/quTrD+YsjlsHgNk8KsCogJgFMShgms7/4mjjotSBD
v0KJsl1y+gE4nHHqDherRCTQWcnBNkpOVR1LuGbnhDiAsqxKCQBKdnmS4j7HDs6z7Yjdvt1C6pcJ
fTCaLU0/gX+LsHsVIQGD6ZQEY3XP2O9HCzeUD0nd4/5UOBLEumLHyh/qvvm+lOjy8XCy+XIvOIV+
buvRfHqoSMZJejOtD7cazQtgoD+qXAp8WcgUsfEbN1v79ZFXXp4fOsXGF0bJ9R00MlguFfA1pnHR
MLybFXb5rbwrBgNHhMESLjyUM+GlILl3EnGZVVDfucRJIZGmd8QLfbSPBrPKot/i/tkR/OzMdSaI
Ee8tMwjDccWMQlqn0e/Y8Ll2fLZL2e472jVdDVdFhyC1jqLZHYF7HmPbiX09gntlTwji13a4yPV8
ZfQ78OsJRui1JRfFazqn4oH/J8bxrVKL4FDnZQG7nh62OL6Zec65WAk6XmxdmvwrjdHjE4S4Xgch
YmUdgimeo8DC3eFqFhJ+fLf9ADAUZA/bX3Wjjmd3xTaOuO7drPQf8cm/BKBUL8Oc3nmsa7q6yexe
tzqAjkBcG7xHe8+jZ1NirC44dq9FUWAM356HdrTCrQLF8hga5jDT6LMTKMlccbfY4sEk63XUyMSg
O/OOBN7ywsJt8WDUF9YVMzrO4b9tmsl2xca6Pj5MZPIRU3K4h5P84JUcefkqdS7S8U74WIlSfqr0
cLjoJSVN0OD5abws3MYDQckp0q+IW4ekronXm+RtV3BS857VqQPcay0DsT7cBVkfHydo4ZYsUBTX
EV2P88dZ3sQUhB4ZwF8CLmqW6yAM0yQ/qSDu9wi+uTSgKECd3xWMAfbTYJRn35k+/STBHclzVAe6
tY+nxXtqVmu7wR2Zqza91oJrJFbLfJ1si80NWb9ne+8UxoHd3WF5D7fyPoub9GR5aHWZt7AjEPf3
2DnGjfjbI6p/sNt+8mNsIp2O6W7QA25SLc8OY4qRBvSRcZjsQVxxJWQPC20blhEcZVNt2edYWZ9b
jaW1en0cprjbN3rXE4aXcPhS8GGrRpYGACqdpZlvvNwsfvHYmL1GMFs5/EBE7E9IDW8YShqUG365
IE8fOehzGLZZYoV9wNiZg9QPaepcE9nhuxIYitg+0I58P+5w3HIdrkj+MOc0vxdjyaQY8KG34Kex
RrhMnb7MzN8Vs7iF9WcxlL81OZTB49oGFOOgyccpGW/NJM1wkVoWGZNmsD3SHq4ee7N2W/YPzFFN
tJ6dEm3gXHE0ZuGSyl/bXVoxFzupPAOVDHSyzWoVCTPNsDYxtypK+8GninIWaX4PqqNRRe3gcWGt
rBCOMCva/olX/Q06bnO97A+1IICW9bl28Qei+SnoIsVuk9Z+snKZ4NlmbCemll9ADzGD5NTHLOYY
jIkcCAMEQF3eNcv0/NlOlH/oVzWeNTo/Ao1zeejV78TQyNFJTvsEIzmGanByY6KVIYQ5HdELjb/r
DQaSlFoHbYL219cfSJLODgTbyXP0s1R8MGJSNaUWjvccLlNgAGKuteCuTn83SXfsPN4a7l39RXSV
/pLQ+1UMtPSmD3ZDkFB09frEGrzgm6Nb6lJIijOhY1RAVQGKEjAuhrBECB4h5m6qWfaoD82hYT/D
xhdpzdQJt19KiGZjW2/1a6ebCSuiOTQUgb9thTfbYZ4lcW/MbESI58Z/YOssjd3qSR8Jy11yp6UH
6+e3Xi1Aqct76QZvLsXqDrPWuBdx+Tr5rGuatdGhgBzeVCLkORlTdXDS/saA9bLwg9i5lZtE2kLn
Z06g0y32pO963S2PsplcHhryZWpp0r3uIiCaScfWovXrdioLqBoVW+0fUU1yeif2YEC9UddMGh6m
4fwprXPWvf1mty0bbwzUShttw7L7wzCwRSz7VnXzcG5YMgAOHVuEXZrIwap6TW2W0ZGW+RsHbEkT
JSsdwfTD8Lqa+aiHbpDULNWmX2Ve7N8RGoJm1bx0tVJH2Fl71/S8F0uv2jPC+/12r7Z9411L3WfV
CVcfYwRAAl4nefsDRDPXPPWLfumNzHneHrpazXVEa/ezQrO967zUvDiB0YTsXzVCUCwZTVzNqhBh
ERCK2S6D6T0tmS+UJdslvfkBYy/fcaVfrNnNQ4NKLrITY4k61Jkn595eQKzBavuJcfMPBpD+NuLR
bxJ/vngVrLVl0DL6QbpPyOo40wjlGE0P74wHaVLcwdu51pf82WU+47Ffy2+jxeVr1cv7smbltvbU
cZH4JoHiB/mBvdcdeQE7b6CxaUen1q3vdmm8lXPzkpOeOJLtySLGVgHMRyWOiVUamIVNgqR9+cOY
zDvDaRGdWvOPntr5SZpy4k9pWJbnDo/o0uZTN5polEYd2cp7SzT/siEe8sa+1h2jkIUTFoc1fkZb
5B2LhKzxuiwuiHasV8lc1xyqRN01vSLwNOve3sShEI7MubY3hwgZqk2OIgVZYQHpfssX448hFU7G
AnNDN/MgJw7nkcvYKkXl3iqRusNy7A0nodPgmHrwp3BY9Mjr/+LPe8vGrb0VoF3a/2S3SHcZWPhx
cLF58Pu6p8ISCuyhgGuJ9jBXJeWTGQNJGbjfDOn1Vxqkp3HugdvXVcXYrZ1O7KhhAEhQ4uQtmMoN
wt4RIf3i6igp98bkyqivq+4un+Pn7GyvdVfnVe2F24pUeVoIMgsKe7LpP3nDOw4kAXxwBJemGVfX
R6ssJLCJVQ3bQEx12XxvYuKnbIOpwiY1e5pUjqY495j2QCv1+L4RGTGPVd/KwGdB5QBnwcZK4Pkq
Y42eQ+pqZDulPUq+Ul91Jy0pcDBmdgJyn20Mu4ZJfdnY400bmzhUjve+SYGWlX96mD0vhTN+3wQB
TfEaDkbf3HFqhkLy4ulku0NLqzEJuOa59Kr4oYdTwkYPbYhYJbFPYpK8ZPQE72Hy2/Z6web4biQr
xtCuzgyGkM74V5V8WagJwLq15MAqaIMcMFvMTPsSLJh0GmeBg2Bx9Ldtdattk915Tf28pegNYuJb
w+m28c1levaco+Wv11lnNUe1qoNWhnBazaV1IEtyx3CWTNFK/eKkxO+AympwkZyaohJUq6q+AJPb
IVjjXpX5a5ADLM9ZuYNR8c/22ypz/gkIVL8Iytuq6OOH2oLQNALKPQC5H+/xH+q/gUakOynRn9ua
J4Wc/ZS6tPN2N/xQJB/2WVm/xDNqLR5mDo7SP4CEh1u4Zue2b2gyqc/d2GZFT+CFemNhlh2IZRdz
/1Jajv3gDoUZKblAjF7iq8DDfx+njJ/VZEx0r+ExRtO/J97KB9I2zrXv/bsCMeS+s5W9Twf0uSru
nWOqsz5tu50JuQ1PRnX06+HSZ3zAjlDWFdnwOrOI8YUlX3exxQynqxjI2cMgQWvyrXexB87DeY57
uCWd2VkhG61QZ9yJNRAlNs3OmnklMRv8/rrncFgT+m/ViDaAvQLi29d9VC/9yLYR/kju7gE9f4Ax
gOylsP5EU7wEt2U29tbqeLJ5a60i6ZBGq/ykgfMJISIt0QaC8PWnjbwBLMU9Y1hlajWzY8JQeR66
E47NukxKzIg7ryWIVuoY5FG0irNeEO9KAzIZwZi3JyIXrO342WANqr1Yf+Zj+3J8jFN+MWy9uRia
/NaNPnEOLi0yydal9JGr2HHuy/nm693zVinHzO33YwyJONGS5ljEyjsMYqijdMG1BLAdgNuITdwS
rLvikLJnFqxob7YJl70k1oTEiXr1L/+P1vefUOWMlW317xFIuDlNAh1w9XgiN3bKv2GjALRQU8cF
vzd7Ih19ZVOPt511X9VKkHOhemGxA9Ntk1mlki7mjlnPjp5ajOs/Vhf/zyAWj5/i4b367P+Zw/g/
R1h8/6iymvJYdtkf+W8JiwCbdJA0/3/I4p6HQM7/KxT1Z/Je/ie/9f/iFgOaZisIvMBxLNM0oRv9
A7fo/6vPxpqVHGbYhou5/9/hFm1qNAcKo8O/4flgh3oxyPR//4tj/6sNesdjs55FNoB/7b+FW/wP
zxq4Rf4rBigz3Wdx5z/Bl2bH033faRvUBkgcsIH+rpszWJ70w2cH9woqX/cjtuzwwJKIciwxZuXa
fwH9cv8jR9F1dN31HTCBnuOY/8SkmzyEE4AoDdGviuWHrLkms4MfJbv1WJUxgZEqmpad5Ss2iYGB
XyMzevswxOxBHtLyzaXCokf5MN0aP1j5s9HoIUgyvKzruAaEakzdfrD79FkpGOcFoYqJNQCGFibV
97Ydn2dc/zs9F9tyj3UtU13533qG3vt++CgX5wk4LJvi7lssIXi4fmCxxNQP/SHP3k3XeZj/D3vn
0Ry5meb5r7IxdyjgzcbMHtKTSWaRyWLSXBBZhvDe49Pv70G1NK1Sj7r7tLEROpRCZZgGePHYv8mG
i3iWT+ja7FTKI1An9wQYCpr4Q36FXbx25u7dVMdzZFJTTh2a6hc7TKp/Iqel/0FZyeFaovKG9joa
Nob907U0WpzrNBZFi/u8WKDUhfJUA3wsYRGIinut6N+Dopx3EaQ2cTMJ0DiuBSVpu5coD1B2xDYN
ZNEPC43QQgUeR44RdxzLymgwGWfIyHCYWN8kwcPfPUb/IPqJWtrvgp/jGiaKUJpmOK5r6j9J1WFC
U7Ja4CiMc7Lvgdkz2mU1MJw1kESlnb2K1/yfv6XxR805VdM0dE9Nj3mLrv50yaifTc3Qi3Ld43+0
CLSJzQ+QqgsdoIz9ty7qCBWTWQMPrLzxDzXQd+wcC/EF6ZBSRnz4vheqKbacH+NYw2+f0rtCyXH5
VBlqcttjhX8rfu/LlKsCuDWS/gIl+ZJ56Cj8+VfS/vBEYeWuuaptq65NMtDklPxdDhnLdmbAjb50
bDqP8hj3+CK4KC6vGhpT4BPY7BSKudEMlG/A2dMqAnD/8w+x3Kvf3Us+BAI8rofKt+ERr37/Ieos
iyuN9gq8O8yYAlvhlX5xqvoxsLl2AbhjdOgQNhKbxcgOr3UVXzVsZKlMjvBXbgJ6bdOvz+a0cOAx
5gzUe75a9M8y7j84ACKN6Gq2obmcvp8OADrreRXqfFCJb+JkWA751cd4wsnnwzwMd0lnbsUGivnL
P7lIy534+SIZ8raGo9mO9rN8YGgZiGP0SrEOqUJKdI8IRM6pzrSLNwYfcuvSENJuNnEbR2yYwitq
4VdXSa9Cm0fYkZqOAPfnt+4fnh+QAqQZ09V01Hh/f+ucNos9NQnIC4lB80ilUVgaKAGtpRYnGmhe
/DGJ+yoWC/pwUrzi488/wR8lK1UThKGUQZamw3/6/Qew8lSNsnjIQf2i8dnNWQtcjE035XjrMi7K
jPrAaOmjKPR/puv5h5zoqsQfHaljUpJmOj/lRC6nAtClzdf4BkNrctX3SsVSMg+1K/HjttTDfWJo
awWHMwmfFaQ+T62U9Z9fAOMfXAHLAyFnOiBMDE83f38FHC13BwQUcnbrOMDaYPKgst26gf/YVOap
AswEB2w61iV766nEKzeIti17NwzeMOMOWNCTHSWjLzZVLEtuUQt/tWvrJO4bijNdAjuEPMf6A3di
8Q8TCydJ9UtQoDxdJ3m+XazRdCy1dJ5M5uy8qzYf6xpUEqhSZmTf//x7E3AlLvz+kaBm0l1HNxCb
tlF/+f03N3p4sNCB0ADNGQqkI3oLllfMtz1Ane1fjMu/GJd/MS7/Ylz+e4zLKvOvWdskaJvrR2Ar
3zqrjzctbmTMFSijIAdh6sT27q3DfpSpELvf1CG/9RrVQKMeM4ydg6OBt4y47qFYC2/gKaqd01xS
3+FX1sBrWE+wnO1iOEWehnoOU3o4/xOsyeLTYioZ8O/10UdMzt2i+o0Tg44JjNiFBLZ3b2HnUpYI
JwSgbFYmIwBKo7siNpxbBH8ObuLuJrt51LTgydaqaevn+VPptOGm7zQN0Sf1guFXtQ+Kkw09nLlc
am8Ds9a2AM5tuGYs2wpc7dDL0VZRVW/I8Z9Hn2ZLvpvdTbgdqxf2yQBTDRTPWh9ldfzAANJ+lKya
pOD1TanhMFQDE3wdVAjEVXCdNcRPm8R/G2ug0m2SwTli4ZnfNwynk8zZTqN2wYV357FsX1lntA+Z
8WjDZXk1m+1HZ7X3WodreYvJWB66z3oa3Ulbwua1gtDPj9WxAvk3+Y45Erw1gFEtVo8BTPLmrCQ9
K+rffPpKhBrQArROGeAL5A8y5lJkrWyatk6HbU+hAXMeVWgtRqHvSvzRxm6+sH1t10HigAFENd7O
i02Ds9/GiFgTllkwrBLdYg3EDJXdNK9WIZI3D2e3LV8zdpCDyzYtQBJBy9xn18C+QzUOqmiHhKGQ
KdJ50w5fEVdoDngsH1jabKKg8baqjgWlZe4xCbwF0P/AOOwsPUQyyhdHT0ewTVtdKwBnKj6vuMt0
RnFQ0T4Wf0antG/y6Cmyy3s9pUo2cnfeIIj/GskZqiE7GtVVDphUrynqE52clZFyYfEXzCzRZcCV
BJBL/IF6yFGsFUfuV6Z0Z/bb8BYGmmcK9LKlEjVTFtj2c5TZV6BHB1E/9boaUv4I6ETp1APuOAcx
QRTbOQG/I/IzXPRmPYTanQo6fkEXTxV0mhL2qN2vChchkgEPKWQxua6dw1u5vn+BXOyIiHuS3ynF
S6h2Z+nljSm708z8ALtsX5h8MppBp3se2vrOj2IaHIztxUixE4P6HAn5zeQZn11Dadcj6JWlPUNP
8DXBg1PK67TPb310r8Zxag+4j7wv5rjyblmV7YZyusoNKdLo2sOUE+ZJpUMJ7sr6W85aHiryxTai
69ygw+2J7AYrF/zN7kxsHpMcU10NV9S+RJ6iQTyIl5IvEc/mOtZbgPLeHY/cUe73ckQnl6soBZrX
1Ju7aWXV1rvUY5U8kzNdQRyUoPvRQlc+Sf021dcyHXeYFl2KZLyAQ0PGKrp65UgrHyJlYGRb6afk
JZXeuNF9cx/m87HF876umgfdTd7YXJ41HP9M3A4deBYWT3kfdme/B2yJ6ujcaNvQQifO6C8p4C8I
xuMFvOxFs4PzhAkbWwR4vwhR3lotwaFmPAI04UPCUY4ra4524Jyq27kK8JkBHGQk1Jl0Vx64kszx
Tz0VajbNx7FEcikYzvjV8+fag28AX0cmyazAQFvxbagu/nL1Dr2GZGUqO03zDtIKAWPbEcGPEUpO
TTKcxbd9+aQ6ba5g/q9Y93wU7GRbrCZZtNYr3X1efETlL0DyHOIBCIBCE1yazaOXoiaueepOg6Kl
Q3QZh+CmTpXvqKsf8rQ72/VwHmW7DDXsEJUsWjSbKTjo+ZU9uR88Coc6si9OtO+6+ZhLYIFBCFC9
Mm+rfjyqmfncYsdj8ohXWZCtm5hhUNWlF10EQXjRjmA5yHmF63KIO7picZBdHHRf48H93lCwyzxG
NrYRkie1q72VNv/EUvAy9tpzSKKZzOnB5lNaWGdGg3dEZvOg2aWPrMF8SZLxqKv8LQqxu37WuDgt
elJZCvsfRWdbAdokBrQ550oZxvMyrxqUbJ8VYJ48FNrSmDGaUuOUjENwOXBzAowrTP1e11K8RGR6
qAZfXFDjMAf8tTOybkW+xShVoZoCoxCzR7rbwBjOPiRYOWS1iagx0UMPrJNuzRfUh1cFoytpgAoX
0nZoH7WA6xL11n3gKkwCITImpvZVTAUTpb+AUtn088FOip0WYgo6kMLlLkvArKEkscrds65DzhIJ
Krn1eg8wCV2yqzVWB9Zw4OJm/QansvsZL1+5THKejEA7dcNhyUQ67ppJAbw5jK4NaUZyVjBmu0Jt
r2AulbV8q5I1UB8w3JBGHkeTg+64R8b5F6N07+dCf1rqAdNhU6Ua4UMaCfy3hWrOAlKxvxRmWzwp
PeshUDJVRZgws8d2ghsF0rnolc9BMTKdHc+FEl3rNr1Otv+CvuhIUkqu8hfyIcLYPBWwbjAl6O+9
EgFKB3VHpd652i4fnbMTlApKU3zKMT6nbf3QN/gTqxXDmslwcVZGfawY2zs7i/HR4cPHLicG3NJ5
CFGwnu2baBj5Ya5pNqHdRJpioMg23aSRFFkRNL2Q7FKjb4WvX1xdChq3ey0h86/SwTpoDa09gizI
Z1YlHS7zFwMuZM1hzcmtnY1Lrygzj/Z4sUKQrKnzIn8BMaFfTXqKZPx4VlXgvpYZ7PTZGbfoOl4l
vTSp9uiizbaYQiM7vEG2ctNbJXoy6VX1Gd/ORvgYJMmDNL8eQdDpx7sARdfEJp8pPV7SJl82abih
Mg30Ssj7jM8gNp+lVlLqjlTjgkVQPecEi/sib+Xn4yVqAzSMYryCteXtxU91GXb5RLYQGPPKYdq9
lDo2yVEMu7TMp8IhxPi6dZJsIyeT1n1XpfpOzp8c7Y5Nls4E3Ga1u4xsJZW49U6Gi9A/ThLpl6dK
IvSSRWbEGlX7i7gzS46wcyb4U9Fc4RvsZHIhCWMouGrtkG1sE2KAR3LDb/gIIe8lC53HNnY+cP2G
IFpVpzHn6xuvGBCgSP+KTiV+oXUCk4zLgnjXHSiNI9KrsB2oKcu8x02u2iHMd5ZhFfT4D/HgFr60
434JOURyBMRenGJLXyPDPEHnVr7LkzriaLdSPAYAlvut5Rg4LQLoLnZiETnVAwwzTtm1sZCHMqJp
FXXJfrL30yvAJLKjmE8vkWnJm5aZP1cvtRQoJvfeo0yYGpSnkciOsFuRYZucqRbDcXlWWy8Age7M
712gXwCx8gDbXzX09AFhryTXSxKr2Rn4rvYZiRzJZzIt1KbwqoAUKlLvDQS+IRaY6PhX0HstmQsH
uJQGFR9itnkMBpPOom8eZa5iDRyiisdWIl9owldSO4BdMi2VcaSt6xe5BJU3Y7wkZuzxVZWCdrkv
likqcIdRnS5S4XXEo2qsHxiprVULMXQ14mXGCaFIw80eJWHVnvFimQUD169TaoYP4LRgPmP7mhin
SHGw8zRPyO/uwMNfge1QHPRLRUqpg+ENIyhuzdzkV/zduRU+y5Auu2mq9iDiVpUVdD8qrbRGwigb
HlDU6VhLk+Ww194rKaC9SKnfgMHu4yZDgLP6FiApBS/PP9UvlobiZ00/s9WTzL1zKvcS+O2rU80X
OWqONeGEPjxbNTmgN/gAcq4dE2vZsFHv5eGXDYs8r7pkzMmJcGME3jt9oNHd7JYQJAsumZfVJdfd
g8KJKIl5WrKW5B1jmI5z7mXLvFcKE6mIaxu+NYseqQyXcZqEV/RVViPODqRu5J764axUZGt7Pt0V
DQ+VdD3QWZG13br5eISbzYUrFudKdTtFLHEVgAPoi+qUnlx0J02vGhccJaxphYP0SsbhxYurGfed
rBYSvFY9WTaIc3kfoEaUlXa/zwgXS0kkj72Th+ceaDHxxQmnY6wAcS+ardSpegwKqJr1gwtno5j4
MHHCrbSQ9BPcdfmlDcNniW5ZY53HOW/XuZteU4cPXDZc6WDg/3yzuPRz8onap7S/W1E/0WxYB6/1
PORtkk1nld42wRhynYVfZ0yyiBDMG9lCFUG/kWJX4yrKM5OyF1lpVfsxJdUTfDSR44MWoXiPcrOl
K5P7VNGvQqagqyTJmngkDYRPKfhMG81gUtuyp2JKuHW88rEVL3pFfIx/pI1BRBGcTQ5+xFOwkdVv
Q4s4gkEL30s9BgjRrZZcABtkU5c2FmfDZVnjtLp6H1PTO8glQSrZLs2DXKaGQw7KkqerTepDoD9k
XXQ7CxcmSdt5BSYxMBB4kiAmtUM8EyQrNpEQlVAitEBvhwkpw73Kozwn4A40OOhNBXthUKYv8qd2
Y705nfUpsBETRmB0B+MC3LIUM96T19AycXFcn1uiJfoqd61d6fSvHRaeSI4REDm/UgC0sY1mIhOC
A48RkTtjrbGEBAvlwT7EHoNQLecBFOQABbLMV06Q/qjeCgs+tqwaJDgolFYte0OH1NS297rF0ZGF
pzRcsk+sRGofUOmcpR9BN1wkmMiHkN6s7SVJONPRHeIDqAlojewq+i4mHBBDlQgjubnuovWEaJTt
Pzkp99cYjHdUz6myc/yd8WN58JE1IYB1z1B+k430OD3QD6354s/GfDuE+Ze4AHBS1AH6TFzs0S4e
OrO9X7abpo2ScE0ZC8cNsjPXDTeYb10BRneetlWYoQcRfJSErz001dOPaTnZSotvLNjpe50r68/w
sej47jzRKpci3sXvtCzBVFOGT/V4lAPqUH3HSBEEqXVAFf9idB+CdBy8Zid/DeKS9VZyXyJaDJTl
LIElQ3NLIps8oYjdog6rPkgUqvLsWlacTzu1HzD5QWmqQ1WzOUsUslI4EqZlqLuAs4yWZKPsBs3F
LyBAfT4I0IoBVRtFXEuNL+6C2l1XjnWQokBTnOcRMa8yoX2eUlpWk/2B7SgA4JydI+WJLMAyrEu7
Efwx6pCEb+0iFccSvVSNEI878UPkO19A4d9Kh9qxXZT4pUKt4N1WUFaXulh1+k1MKZna4SGD5QJ7
9iqBSVqKeGh5jK23CdMIc7A+s17Nejp21ZkHRM43Se5sBNQdQCRDwVNHNHavROpnsS2hDr2xuvAk
V1+uiJxlr/xSyrjIoShsvPkiW8R4Ch5nOl+TmhRIlYgg7Az4b4icUg9l3qGH9eRi9kEbocXZdWnD
pSrrZ/qOwqvyFcQnnAtm+HfBR84NXx4XibXySzUNZhTNCMXOjD7yXGXKk5wHeCnQiV8kbc9Uf9LB
yc2XQ4A+H5PFZDy1+Y1u0632qfGjp860g2l8lSMrJWlsQrhB1BLKBmFOHqE0wxKmVLd5EaAcUmOD
SN1lh70B1cHltehExuQBpqkShu56su5dmZspaMs0M7WqOtifVBxOlm1hTtswyto1675HWpaCshof
UdVbzboN6yf1sVNXq+KITE0/FvfS79tIEq3lATEt9VMeTI+ho7xLjxSLnqk87Jw1yOXSqwWJ+YEw
O/jHEAvvyARbb0QIGSRcCAur182sMIBJe7yoNSY3tp8detZXq1j1N6Chv/XeXGxmHT4xYYMJ6iVT
W8jONr0eeVcet7IdzzkTKasKUfHzmqPAVEK7PVtZ8LGkWjmWqUsHa7OpoqDoCnOkdUpxDHo2y3Da
IoH8oSFIZzJr4+PplyEl0aRVdFc6BFZ9wq2Ho2pIvItTtIWcjImLpEypPiSJWNS2ctoEIiFDr2Vu
G0fjsRHFXGnk7Y6kKzMDCqOPykcmo7Wzt9KDBmvSYXcMYgLV3PNcykkerVhBQJveX9AhC7igN9+x
Ryk3yyix0JCUMysGxrTdkgVL0uMyVYrCc5W7Zx14weBQDwwYsEhNWOOVHFMkSKiRhhoAC1NBlKEQ
t94DAT+yoL/kY8M8g4wBygJdf5h06B8xk5pCsrKJBb1fwGdpwblnktJSioskbpna9k++2pyXqVWe
01TDbNiYDo2CXt6GYb2nmbuMnox1C+fe6exPeB+3ufpVT41LHqM4A8J3WGY2clvloXA157jMAZcE
KrG699O9r0ePMu/SWTpDT+N50btt2Xk3+WR8U5ACBhD8IalzCfHy9FBB3rgoqaOVy3Mwj1+kaVrG
XjRTMivYKqGKQ/28XSYXyLDvao1hbWtigMfcQEbcS9Eqb7s0OLPXMWSuAcBjuPVr9SGfkmVqh4I5
76U5WrBqZn6LKaXvPHf6oS1OaEAx1GEM2NXI3kl5GrJ+TQru/JheseKefLibUplH/htkgZe0qIc1
vA+gG0Belo/VY/aDzM/TxHg669pbuVNyvrHxOGmMI2SiE3MIW3oW8PqYVGFwPZdI5fCIL3gqz2xu
/bF4XQqSQJ8vMiVaEBnL/riZkdJIq6dl7GyL4gS466NRJetYhonBfDc63TmfOfgQyC7JaNRrz9Dv
c8e8Fjpn/MdL0ZHWkFdZG/D4hNcl2TJXqdB7hNUU4DJDKypxs8vjd9XjeyTXFgnGGldcac6kspXv
ASj6FvaCAA0qnEr1Jphvy96DzqEAYbY05KsZuvqHrgf/rZvBFfWwi/TJUqIVXvil1wNsDKQPdHnM
JKYuXWHuqMukNJRaFnHSYwYvXuqbsONDQr4+93r42FbmTSf94lIK4kfDLKpDoEqlX6h778lo4KDw
KecyvS4Nd4066JCiDyuzbDfzWlpUxiQMWcvY2/ZxcEx9cyP10lKoS/yKKLQHVktmj96E2zF7RY9q
LX0CvGuaZy9YqnIV5u8qG6MlPNRSR8pkb+lVNFSw4uGrTAoCtb+w2mCqTN9EHqgx/vKnGoui7j5v
jDsPVRCWJ2gMRcioSReuaPHedNQ3j+ww+u5N01CPTfcqbBECwa89wfL9GxH+ywYfO6Vio+vfXFyA
UK5uKTDni/RD4Oi2qmJtlswl9Z6ZIUiqBbZ+nOO9REEBizguxYxS2Vwb7zSCFkdL4gFo61s/vtbd
TAMnozo5mZJk8do6DqVYgpTcB408mXkmvlzJd7CxsoshqKAzDvY7eRrRn5ipucOGqWQVsBQgLHfo
oK2karWYcTRed24izq5c9eVWS05dmqoGZ6cwRn4z+AHgk5AXwQCrovBBDtkSA12EIzDc6/Jq27eK
TUnwrBjTjVRPU+7zULf+aRj893wGcaElW70LQTu1KRGhgzQdfsgyRc63tJHy/7GufbOcINrA03ml
I1qnOqP2dAhPaq6+NDDvfWRbKHmQxZcvr84yjCeG1Dz0MXpRFAV0w8TvPvP37TxZq1RGc2NN5+XX
RCBK02qDdcqDEcDfQbICglWe7yeyjIuiGwb1wdlfk6vOkngkfjYDIb1URdgEqWTQILzNWTFfAIbe
FBS8yCvAK1YaBZ8i7KOgddyUsqyUaVsi/ZtpD3fFuAk6NJjQmIbATA+g+U8xGyT5uKPmnRoAcYmW
XM2BBFmEbBeXhwELGQzZVn5B6oLiv5LPhEEa+yZZqTymbXOjz/ZIddKY6y5h+USJugwgTOu1NSBD
VlDnw/ITM1TycxO/uCELPJPCRE7TMjiXe7EsN5ItolJfZFriRsOFQNuupSX+sSTYe96Epka1kYJc
OqCYQM2s+AIBrZj9h75Q3nvGkTKS5Ciue9f4KgHEZgW0am33SRmctVrLUEExTr5iQ+9J0BmyxmAt
BpdSRqszfMxW28qDKDMwaaIA4cIELKzXwkjyvRliQdOlCrUzAuLufkhAxRtaMqOZhm/c5L722kw1
o9LIK9+Xi2mJl2Qxib6u3W7MHDpV7TCrX6aYFt2yvJsl09Rfh0kGGUC2I3gYfTMR5ZZk1qlPdaLd
yOMhv5VfyyVdEEccAki9FlaAevcp93pwfTOb12Vo3M0oPzEmoJo6+FyPKUlPXhR6GHsFR5vNdWHA
FIjE1cVvq3M21LRGIdonqeug9OLsUkn2JhFYdQAgKawwkhYvDY4QC6nlM0x2XTLUch88tz/L5l3y
qFPk1ySbt11bb3wF0TuBhy4Tt9hyLnMH2Ze2JFRo0FWYIexhv1Rj/AmyJKVF3W4gxz2NlbdeVpzL
z9r4i0zslVazCUuiSIFyMm/UZZWrUl7J+LzYI2f8zAKE+Q/hUqqwZbqCUT2QRuSMZELpWOZhKY1Q
uD7VNlI52PB+xQYja5lw8Q/daYeo7nLOPcs5aSMBMqqza+KeU6fYGzDhmc7A3e366n55fcFIgh6e
NtBxQ7t/lXnTkr2IxkudVWBJOmXFrQRw6fxKXOet8PuyZFrawWVFojJUxLyI7exNjcQFVR0eDZA9
8WCnOpQmEcEUliJoDKZVApWGiGVjv0zyU0uia7oJK06BmUf7QS8e0aJbRy3otB9LV8U9yQRA0dnz
FTwUvqeeWxdv0AaXK8QbcZ2uVBMqGlEqyqGW9S7KeqrlfBtrK1/LjrUhrPSh9hiN5FOJBXXPAkB2
JUq+SVOkozF0RHHOfCWIzvgapgN+I8eWzV6Zi3sUrqWEmfQYsUCf2hOKb+Uam/sZeny5b4DUxYmF
mlpFgWDE4w/g3v8bzsR99LXGHfKj/f+ANOHCIbZNwHz/lDaxvsIsG/6eNfHbz/7Gm7CwB/Y8D69j
DYqEBQD1b7wJ5xcNXCaMCmyFNQ2EKtjmvKgXcoT+i6dZsAhcXec/qgl081fehA5vQtdQ0zfRJLQd
z/l3eBO81c8YRZgKtqqppspH5P9/wqcGWlvlc4x+XW+O9tYyUGLVCx30CManU5boT2Bab3pq3zW+
v2gJjP3FUrxtkylQf40bLQ12ZYf+ecG+0sypvnA1xQMFLwINxElSBTuYmOgvlg9DjkGy80WdqQRr
G0HLc1ywIkWde98awZNreO9DaR8iw967JkVoejsm+YM6sPLDEiE9hE2y8VSHfWi8qmcjI1vbN3hV
fRHXs3J0b2qVJqSsn0xnfhnKfT+ghR0D42gcogGMWD/CtWCYoq1nFfYntGB32HDOrDRwMGOe/Rkv
FRFvhpSlWbDNNkWi7CE2Ib7AOpC2EHYlW7X59ArmAssnz+z29eBcU9bDsTBxO+Ymh3Z2r3np1Xe9
68c3oBOucxSReRWYo14e77UIWfXO2BhVDyc7vy5T6oDpAOIITveomCwiU4+wbVr2m9Xb+bFimumx
AEbHrtq7agvVNUVINkdQblDwlU5MqG44Xij02NAhvAOyTGmrds/ggyCcKE4EUCK3t2FwKij5d+YQ
QNidFVQ74BZr5nuVmUfXG5/Qwt7iqNkCAcAWULYaYQ0pt3x0dPuhKp1nTatvHd09KKJGr7wVeXPj
KeqbrjLyMAsGmrFKkTpEnzLffUS5kxF19ZC3+UnT1G+MKd5yF9xPuGMqe+unJd1h3VFHjyKXVzv3
up8hAIxoICNMXAaCJN1CIUSOGNedwemie8zlXny3eAsyVJurrhuR5sFEh6pVGzN05bEtw/8wQpYm
R6CkZsCpopnW6iWyc8F3u/O+TnP8LcuUeGv7uL34pnXv4Ka4duMSTat0ZwbsTLO+OvoukgHg+Ve+
ae6SwMHFJr5TdaRZ1YppHiIb66z1kMrT1C/53FMy1KnBJhm9Ufa5YAkQ2sQCDXVPF7P3vY+L4zYf
AibYrCKgGNsIPeW5wfbX98BYdeWnCHhL6nQoYzkU/EWa7IMx/4weC0s2yuKgo+zz1BBNwem9a9Po
xWovHqqM+8bQH5SpDj45Be1q2F+N2GpvYg9PA2RJwTJ9DcMBirb1jgrx5wplCXjR41k/fi0qU9/r
Sv+oeuHOZyb+XJQJ6qCbtvbQRUOeZZXjSQKKRf1ilTaujjlKpoX9DWEujXWgvg/7+SUy0+cBmc8p
mFG9REtphb0Wu1qH4YuNFrba1F9gzmdBiikJI4itiimQ3znXocN8OEkgBYStE6yNNujw29ZYIshD
XnjBpkb90PV7bE00ZefGMAS9ZqjvxqQ9pIlR3zDvUfIUcItfuGvLMV6yob0xpDdDrJEyx/ZxUZiY
0KnMlJpAv4lrzAkttE5ZozxkAzYWgYk6Ro/4+VYp8q921j0Gfvk1nPTmEHpBtfZTRGD9nlqyBm9I
mEOgTmdNG0ymuhmdpN7WcKZVMXyth2CbjOiOt4b97vR8y5DGL3N0FIMM6Kh+43wf1VeU42/Aa362
7RnIPTr8iXloYB77uTJjcpWA6kFlgzY3uC/DYpsFqrNV2ntw70jC9SAA5tbytvFM6V9Fb0Cv1DG8
UZqZYkIByhXN2r2S9wXdA9zWQCrs8JQYSKYHvobywE5hnFbhxr0dwuGmTbezC94H2QBckbPcXqNi
gKRKFT8k4QkHFPAxHjexHfOR/RMjSlQ4Q9gy61pF+sj1z07TXo0EW6N+eAgr+30cUFeEIg6uAHM2
XA0CZJKh57FawXAzG+cfLIe/qpSJXPX9v/7jf6R2UmkYkDH/hSrlJfqa/LFM+fHDfytTrF8oMygm
bP5UdT3D4nX/VqbYv/AulAaOYQmTRPVgMfxaphi/6LChhL3p8AP/XaHYJGvP1VQUUBY+6P/5z6/j
/0YE/G+8uean3/+vvMseiihvm//6D9MQfsjvWBRUJQCJAZtaukc9JBXM31HA3LnxrM6ylZUxF4wR
2P/dO/iurDwrecr6EEFZS32qQqO6iFlrB1yhNXDfMHzL2qIr6q5ss8W1CF23ITf0jVfpcMY0Zz/0
2YDvRbxncnhwvNZ6xJDEenTrLwVQ11uKAXSsY2NeYZINbNSKMqLpYKFJnuKTFcE6r5BdAgAcOzid
BMnDKLIqfvgd90V9m40ohelaeec5U3MaslWk9skhR2wB6A2Bigay0Rr7JiwGVjZas0Njaq1UPlgN
iEoyjKB+wFprWyTzbVcbh1ZHo0QbPwvAw+61hwUD4Gj4sMXs8tNm7/UK31IFiz3hdYaQfzd8HoZ6
gzaANX9lbyzuOvMDzMSN1fSf5eWXt1H18kY0cVQDvBRy7teAHZarrwjDJz/QHqS1N4PklvBwb1O8
eX54U+mALSo81aL0Vh0cpkYbo4tPY+GdAH2wWsGXvQqH96LpkY8UPScnicDsxNcet2v8U7piAaCg
qrmtbMNaJ66KXZWrH8pmyPZYgq8qnyaujbP7zkVh1e3uBAqdUJ3UBd4jC25RxWXcnNS1n0xojkCQ
dss7G8touUSTy2ApY3/pNTsBOatYIIGf3WvV/TzX28pEjcuotm3I9zWaLXoSm8iEr8aIzfHYvHe1
feqm+QEn9ZMaNFtHTW+Xjb7fk5kBBrO0SSOWZl18Ky1yC4QYXMBXowp8ZLx6TC7x7A2b4TlHzG0V
loxSk1QL9oZVf0tS/QM1E2fj48STGIwOhqgwtr2T81qBuyPrnOoAb3aVinFqp2SH9k5RISSLkpfS
zpeg9621b7jgzzP7dZqTrVsGz1oUfvAa115mhPIBk4I+M0Z2wCs2dTuWKHzgI9APx24eP8vNn7Lg
MURrMwVk4rkv4BTdfY6AAYgfe4Oua7lOlMTH4kdV1jlr/p02TDdZA5LASEtMmq0yAvE0aixdcVit
Wvc+ikacAWbkKsrG3Lu15TzOXrlxwpythKom+9EYbyy9r0AsICyCPDzlHj4okWW0hyRwEUDPgr1i
ps62pARBPtlXzkaNi2syz3c2lmE3VHYTXug9jrWZAeisK556pbyB0CzO8wio1VqKjayO62FmFsfe
3NOWde8F8AmkNVChHJoQqT2dOUFgbHI7eYmAc4NUenPoOG461c839vgdtX2OFsY7KB9bN3XufNTF
YN3myuizlOi+dUH2loxgN5OM5W5tl+soyb8XavMdMSr0eQI2hojdbZJ2ei90HhQ98o812RScgwnI
XgnjrTf1ztoBv39nz9SUllWGG4VxTjeUFhrX3nvsP1nGCLowC9/VLBVHi+zSo2MNkQC1RArRaZcA
8EC4iGW8iVaa5WDKQjdhWf20AxwW9Pmw6idleMRTsrgdaeN21gDoQKt22GlNe2zHkj3JAdStFKDY
3xjUowjHYsSggWxn4HKTSM1K7ZpRw3pSzDpS1gJ0d1iqGPVqlKK3lPIXLRZjm0lJXFEbp1IkFy3r
QNFYnKWA7u3kDrGJXaegywvuUiTdvugRha0U3+AA8VhN17aU5agK4KlCod51VrytvOCbbdpf68D/
VnbFftJL8YmnzGeofZtI4d/RAajSChj0BJEZfth2Mt6ZLB72WZe9Wcb0ImpL944BR1paC0+aDLAw
9SqTxsOgA2npRHxpSWppThRpU2z6lTzEsmTE91J5pZv+Fs9sU5RPqSAYOtd+bNTgU5c14BDRee0M
jKl4ibfAqm5iOiW/2iulc7CS6rYKrGe05B6GLiffvATSZqVau7VKhMx1vqsbqU/sFI4GnRn6lVsw
0rRq9GyIwGDNqd1bXmBvc2nrVGnwEmn10m4zD0cVNCvwx71VVrs0eodggKI8isIjZmO6BzfISPGK
hLtBhV/oR31mNSVAAyAqP9jAf1Vl/0JV5poaQ5R/YXbUX/OfR0fLj/42OnIspAM8B6lLTfA4EGt/
k9xQUYOz0LugCdNdS8jYv9Zk5i+GCtnYUXXbgIftUq79WpgZvxAFdOZJqqmhMOdp/87oyDH/yDY3
TUPTbdPk4zn2zxIH7EWc0o1R3CLwl1tEZedtgK920EEy/7/snddy3FqWbb8IJ+DNa3rDJJNUiqL0
gpBEEd57fH2PBVVFH0nnSrcfOvqloqLiOJGJBDa2WWvOMX2toI9geQrSs27jWMrRMpSrleQ+FVWi
ZnVW+GZOhOaEHT6kcqpMPiToDOlT4cVHxCzn2W9q4ls/0JBDAqnQmUbqU+Rh805eSPT2nDRNbWPr
SKCaMPhaR8Zb6peXMK6OnEqBEqn5k555a5bCB0UbYRiajrHBI8HptZ9fdJzEBtrcWhvEwEb4hetX
BIzOxs3z8/u236Zep+4psLcw3XzHPiUDju1AQYw52DORitm+iNTPI2luTzbCDGS0Udcm90gavige
wZGgAPNj9mbpk731yBRs/d5CVK7Q22u7XVcSte3U/uvYgkk3IhNkn1MdbKsu7lrzPaF+kDwTs6fh
wktt58Y9uP/7soxH8UdEO9amYqs308bLh2+hwQpsY3Jme9nttY6GZEiOZqu02VrlxExyJq0CgjTQ
2tTWdOpN6MlZ9MnStItK/B6hn4cWFsd9mYbJAfaYt2YdpFzluStXD7V7mlzZ1qCwsbFh+hNYXm0A
75JxrK1ny3yfzNSaoCVNtcP6VMUr9jHRVjFYmtLk5lfVuQiDm1IHd8pMR54OrwvgcY8458GiTZ9Z
1WMHotOuQxK2Ug0RXI/YsGqevYzczmaysWA1d+Ogp4++xrHezgxwgdnOwb+mUWzh5E3/1XDOeq9B
XbLO9lge2lEt6Pyf2s6NNt8AR/HIuHlBgEQuntyzg4KbAIytkqsvceC/BFVGPZCd9roxx/Judgkh
80xyrrsQnEEQsa0Ps9Pwf5AHXRuwQfWYFS9rthFJT3rtfnWqkoCF/+RD/6/mQytZe9+J0qGM0HlQ
OtIvYiiK4nYX9/XOy9g7GOOt5ESUIwofvHFPYe3Rp1zjmsNTX9YrowrpdTZbtxm/9jNaPKqPexsl
TxwMe9J4SMSusQnUu17n+ObWW1HRyC8Ws6nm3pwcKWQRn0oY5H5HNZi2HH7OB9haH51Wz596qIsb
zn/xrc2U+0qneuVlwaGvE3Su6FI6k6ADr5qDE5yVNy2h1z/rxa10/FuUakQ14HoxB3JAVBJDujLc
9UNDES099A1xTa4+vPPCmY1OQB8s6IndDRsa0t07tFobjcYo1E1GZwJ9zUKimr5v0pL0DMJwnaaZ
t2GYvoS4yDh5k1XQ2CNHhiomqy98DR1yhdx4wFzVmWu/8rujMjIdBIbxHnJwss79pKI71+x9/ozt
DSgcQZY5PScG2i5y+i7WHW2Xk7rzrXBaJx3pfGrjmE/zmD7YXfoEPgKw6WAb+9ix3zXqAwkU93bu
3CynfPDQSVl+6m9j3+BpYBvg1JaxnSU8KIxe+5xfWz7h91rP2bAZeDxjxX+pNazPt3JUt4pbYcbi
QI8zgKz6PtswBeOtVSdtow2PRY0p02hVc1PMBWHh477H/SLCZyGw2K1BZnj3vqisd7nlnMee4CPO
qYB3N83YbHXHPNi0QNXAYVVAOI6vWQuSz0M9HO1SsrjG8BBX0+cwguypZxkuSI94CY+YZbOJ17br
Zxs2xzn+pe5ZT/x5y5nuqCJL2lizeSqTCL2AqdobNZ3ehSo1QK3u7g0vQww1nSuHBKX+Caymw4bT
jkBoW0i+k1OVRidfgWFMpTCg3U0mxmtXcjjJgvK5Sr3nQU0Jf4ebt25qLzy5FlHn5t1c5zs9KNHX
hQbhjl/yOPomTXye+M5DBNsFecmJ1CsYQ8SCOGGJkKMvPkxR9EJ29FenDq11no5HcgY2pk9hfmY1
ZjdB/jC52u/0ytm7jkdCrH7XKPhVeVxOhuKWt0lkzlUmRQxe2/q970Uc8a6LyCjtb9KrpzSzEjGZ
a+qHvAOVG2qUPQl2NrAw9Q3BXcMmdAjdC4dbTnNYLaa9NNHb7g2KUqvWyxudjN5K3uzw3oV0WPMQ
YyQ+8k6XQ0/wFG66iGpDqmFPJPGbK0yYA1IdaZmJydNjsigo/YwfBG3cJ/PaVloSDmmuYcGcTEyX
dXJRCy6hm6jdJ8e8BGKdh2fdBJuM0tv3wrW+YFv9V98d+X1zjopJ7x/zZh9nOrmXWbQ2JxJT1SCQ
AgRVgSmG3Ygb0B/P/sBNo7ITJ+mpQsI1Zx8FmCJKPdAl5x4ZljNhqYCXClnX45pHQm47gIZK9VxP
/Z1nRul6Gqe9STzJ1JWU6F1ooa12bxIcUwfBKSf5orH6I/Jog8nQUPsnqLArfK8PBpu6wtC+ZRnv
dkKlcqXO5CYopHPTosT366ymjvzbQ9IGD1gGMG1axXHhvzdFv6XY4yAHJc8+Y4NhOtmO+OmrE013
XgjwuVMrtBhobACR7vv4icQpOnolwrO038AEuxToVdwxBgpKBz4dmZuvtdLsdG3ay3uYdngdFJQ/
PLI+JD6MFOfCpNtJoUDmd17nQsXE5AOEp+0foO0fYraJQkAYzPFJHj01AE/hG9RucAY2vthkTdoI
3/+QYb8U7bWJ5meqhScN9ebMvF/U5p1OzGNl1Nssb3YkNu5lyYAxjM4NITHzhaJhry/TE6TdrW8U
n0L6OooaKEzLBkWyJiJa45uPBtDq/ZKGQ7muFL5S5DjvySdwN+dZFGp9npzNIYtOQc8kTthEn4Io
qht3rUOSZEHx3gPxJ6xktqFsVxLEk4LWHetqP2Ku3+SfcvDnmw6l0zqqwfk2htpuMqPbWo1i7RM9
vAwl4XXxiCMiH9iMqXlibiu6C8uR6j8H0D8dQE3NcQFB/fn4iUoPohFVrKidjq8U3r//4L8On+5f
nDc9G5QcsFvTU4Vt9K/Dp/cXjQc6AmgBHM5/tomk4d+HT+MvTeiHyJstFeyVEI/+ffjU/7Is20TL
oDpERNHB/58cPjVOwD+3BVxbcww8cSYXZzpCnfx7W0Ab3VKJ1QCsVIh6KOLNHJ0XxQvObWfRgnqK
Q52EOB04PcuYSCnl7dOYSRO/3IzarqzqU6nO19DmoFphVu72SjLcAoWoC5RFM90q7FzFYqqrwZbI
j1eR+a6wSbuz8MlpO633p3U51R/tMjkZTM5Jnl2msL+lSXKZTHZ+epdJuJCYkdlQmWbVrJRseFUy
B/YF1WMSg+stniv0i2Iqq3LOX1wTbkgDkRzCLPZmMlnaLzkRHHJtappeMj+5iAxQ5gOR2VcsYWLR
N6OHsrgzPGqSY/mkNx2qRqYlgo/eWn+ERIBIliObzHIyfSnMcqlFLRzdlxgi8iI5iVnNp14tf26i
OCgkg1oXs55G+kDSEegzfZUl0MJcwlKyqwtrHdrU3hRkbDBWsockpAcsujaNrYKSIXM1a6YJjHgL
Pk+bNalsfqEmPW2q7DqOpKfGxrPWJw85IQMro8fbpqTpKVAQ/NPTFgSD7Edk6wtclB1Ze+sbXA3E
+mL2NFkwgWUfFDW6pN7Erti9GQkO6CqJvoS2wu5ol1Y2HLwQt2z+1Smx0DURVhLkfIsrojFRq3A/
3ehAXeJsNOPeydNTgmqzG/qbmFY8p31iCrwSwgLduN6Jmgso8T4o52dCKiqSpjuf4CaboDGrVtCb
XA0rOlUdfVcX/Z3DMqXp1sPsVLsujc+p1dxQohIBfj+G9VFhpSFl6mviWazLtn/fVtVuLls6TqQA
RuHeaIz7Iu82Jj7Zqv9QePaDPm1c52NYJU8Za/jkxu/Ksd/jxt2K3Xb5jR34dxgu/TR+JdHyIBsg
g7b3qmQ8Zx2RQ5B69InFbOhwo81Y278MA7aNMLs4JZZMBoTbJSDzTgqhkEJr8GLzhUiUclVsWzxR
MhqlF9QO476zpr1SjPu5sg6ilh6hJZBkU3S7XmV8iEPDE8smK2QeosQYcNEml2WvQQQrRSA2vrQk
pN2UDx/yMXuf14em68udkyeXnD5MAGi6ClsG6PikeNNVuk+No15n9tXix5YlW3TSZujcL1fAQty4
qPSRgmMtap3xQSPLjXsojy5MGf48YjPGLO7zLszReEVvsW9T88BbfsXQqJa3SC2ig+OqAVls1cHo
pYJtplv5ycSdrsnRU+OT+7BsNq9tY57sRiNWrd01KZHAduHemx0xSD2noRLm9B4nxqM7ASI0iq7f
Xca2GLbhZO4Uf7ghK9q2FpbRyTq07ffWmsnBwZ9BOmQnFynjnlGNIKLIVITU43AKg/4+LmlK+Sbl
C0olEb1GL+xROYroYM7wePYu/c+4PUUm0sNJTLWL1rXQImram6Zvzl1mhwBn+C8MYDqUHG6HiuhD
b9qZ1I37Bps/ZAM3O3pOuJt8tm2B0x1nM38LIaZEpnWH2vssACKRRhup+dLSYipN2WZW6jX26EV6
7S5D5T9bYFmT+gW1N7pgbS0OJGVKT5adnOomv8hfrYGdRavtNXY0fkK6s6KS4FabFAQJ/ISVC4Al
TME4NQcnu0lvTjWTixcxH8bDTegC8hCDYMLM5b5I27NL6WaO9ovKljVlJlmFyiWi27CTtzxCYkX2
8MV2uFOm4t9bECpGqORLTlFmcuS28KN1GTY6gzC1FH0qu6Z5U6APXsuUiOaM0wQ7qNTmSG8xgdB7
zML4nateZFi2+n4w44uMErPB0OU786rlWI68ei+zvuf4eE/seSX7eg6x5wk5kCqJg9icOoo89Tb0
YtBK9VYth69OTLJ9Jp5UdqsD6doqUh8Px2YTX3xkxU7R3abmw1wAGPaZU2WHiB1mw3Z5kxOoOKjD
XmdnRqAu/RY6oxyP0li9IjDa5ewsZdUZS6obdFZFqy8HlowVSMw6E4M1w0oghi0ZeCmzhK6WWyx3
96ZYyiyVpkKkzudwWEdueJNyCdxjFrx9PdZvY/tUFR9L5SrLV9upNCimejeUCGtCDdGMFCOIUyRy
cdja3m4B3OTJ/G1SzFdZrMsivsiaLm945HKPuF6mTyEptCYv5DDtB/XRCKQXVYJefC9HabLWY6b1
DsC6rF5RINTJML3kAHFr+yvi3vWQpxffSS991N6k972Y90ReT7Vm3XP3yMdBD6yMZ9l7Wxbrb5/d
qf6HXquXjYUsw1PFtpz/zAb5RQd21cbbXOX4xDE3MjAhKuNWo8Mms3GdsB/hJNcqwaE2dH6j/cUp
bhjqUBhpKLmJPW5W4i5tPRJ5lXTZ64uCXeoCKXXAAhkF2mMS5Z2eRTUPkgP9grWvBcVWmUSLlhBn
5GpeuZ5w2g0jsqAo0Mne1sZjRFUJWVvyFARjdI5gHK3zMH7MNQNPbrRzCNEsYg6gZuiW1Ez6tRPV
WDkyWe1C4lqVati6jkuHeAiAdPbFK/lUD31Y3OIIhSZEEVbb2tjPffKpppfl2gSfpEG+cZVkV5pp
sa5ybHXZ8Dkc85eyoTtLlno1rszgWCSgQupgXGUqJ1jTJV0mI5+7Uz6oBIuxabH8zZQUX/uekkev
3KzAeKw79+g/+rX9ibLGF3QMa9bMR2VkgxhwqpvjL/Cgj9Ca7gZEE3GdfdONGeHm2VRopMY9xzED
/Jvuqhsj1r95fvUQBMa2bEBuKe4tCOP9aEaXsCH/bmZ3oafVy0zGr2lNWFV69F0W49+0j6Xh3bLR
erQLB4bFA8Hi71ObYHWbGShKPghEquiHO+BDx4apBjlmt8Ex8WiN1r5ry2sZnHWGXxKialXxbNt6
cmd50U5JZ8JhSWsz6xent49m3r2g7PueOR0r4o56iFAtyEpolAFlPuco/1yQKu4p+oZY7Xse4Vp3
+xcvfHLsGhasG77JqM6Ik5W/V7FZkJDEt2lxf0G0PTsohIFelfZqrg7N6BarMTT2QEHuQtS7psKe
JxpmOFP4p4ZPde0eIyX64pMqF1kakcQxeXyKYu7Tu8YPbr3nb+uBWNeqye7I/7xLI+s4ue8widyV
Fv++7bwb4Jmd4prkAtnHxIm2iEme1a56STOKlMSJqtzM0vZuow6KISP5CqLv1npnEqmAH7p/rVJK
Seu8OdhGeC9PYRqDrUfEaGTNzcY1i1PoaI8zcSZYJ9AEZNbWUuIHSy/u1LbNNkIJGtqaWgWOoCA8
J1V9sbpc35I9hKehzKMjBCMECWqJNaoyC/BNpbbv1eLeyFQMe8qATtIc4gdd0mnMJjrVLbHeM31Y
8lT7nRH73FgiNI0PGGrIzm6jVDzTaY2nNBryLVRDFA5Yj5FYZK6OrbxPz8C9Upyh6crQNWLIMsSe
ZJVvtHym0ovQyO4/xA3pS0GG2M+cJEiu4Jjfx86nsMcMEvRWeKgS57Fg3m380V3nufdq5HZJ6Eqn
7FsNCgAT+Zrgew1FkLSfMbqOQWNBB1ABY2Q+6swZR/1Q8apOaUwSKO59nIfNMcoIqMUWSbCFjs6I
PmCNaHnTeiP4lCg6WblO96bYmT6ZOsEIT6aKyhqdydVVjeBWUxlrWlQbLhXv2UZbOSX4xpOvmrZG
8jCdGJhHwybw3dW6M7ZgEndi9ZBZ1PfyjJVybpCUZHVtbZSGs82Y3/cFpmECiMHduHp7bEAeDnPm
7fK5fBSPH3IRgnLZLquEqY4mbXgKz4PyyfUlnZfOzxCfxJXYj6xvRJ1X9l1pDqSH1CixKQrhZ7OG
r0g1w0rNNhMjeB6IzoPkYa0gdPVzvp/xnxMyx4HYwJ6XXtR4/FoP1XbW2Fu1HnuoeitLrCwHICE+
SyEoqOmXVsZ9x6Q/Uj1CprATG68U6OKQwo+y6lp2DwtMClADMoXboBVEG4Mz4ewIg3lPJN4daGhC
RPszCBe2tsTK+73J/PQlnDmbcrKDk0Yo64NajRuhL8kOY7FBWSEARXYkaVYe7OKcqzj1sCRP4bgP
quQklB5Zj2T9kVqULSpvWBgpc36hv+cDhuIj6APy1MmKTtTjdKBTWbN4aiBQ0HYZQBvEQpq7nwLX
WEMGQ3nDjo9dkeXPy0rcUZWXmqfhqDvGebDNMw4HoUmUAs5RPbHe+1XEtoctOiZ1EsYMBK2rQQ0p
Qtro05yvsv9Wx/gi7JJe+HqNg/aHw37IDrEwXujSXtgHfY7LeU9TxeWAIcVV2cXZLOyqoV7TfKTo
N6x7Coc18vrGQlhIt8HzkByGFfOeX7KNdFLvQa8oEI4ZuK1OtjfYqexJv89h7mRQPiPLem/24y1I
xoVmprb9XpRlqjPuKzs8T4p2mWDtldZwzXT8n3pwbHGdZyXsxZYNtOA4pEKdOvEpploprjY5q8iR
1VaRnXWcpH2ODlbDMKIkTff/MJaY9Cx7m+AulR82lfAkLawxpYWjEx3vVNsxH/YC9ZixqRm1s4IY
uKN3vaNTzCGXQBm+VoOAcmyZFQz0Z2t9FniX7E5GQvy6eh1k49lSi/2oHsWDK3tE2adyFpaULs6l
oo+TYS7DPWSbneIrHKrLpHxJcvdV1Tt/E/X9V6ullMnLJttA2w4+ggw9SvW87JPLYhVmk6lOX5Jo
urp1crK96VlG7Jx3t7adiSjNFG2V18GODOQLSZxXZIg7OQOIFblhWyi9udKKTwCqTnBXkXsrK9mN
BxEVGswVbhtDqQEC583XBjmN7IRldMnhP8TCp0mVCZ+aPAzTYqyyZ5X2XQuLMR3MjZT5Zdfsti0i
NBVrf3iJHAAk0fBV7kHUEwAPmTGI0m1QEH6d0wIo3IOaPyybeX6VRRmZ2CVS1UmqmDeRtVUz7dIb
8Qk37ZqaUEfRA40TNJT2o5S3qPM+8ypvhCkLePWttCf6CFP/HAXTc1cFbwWHCTWrt3EYbQm3HhiQ
Yavg8mdnKl2e2sNsmZC8CbA/ZZiEPGHpL4Xz86R/zkPkR/K+Z/mnUW0uZol71jUebK/8KIfnTI1O
Lif6UmfYuOO6nMer3BphwUTUKuqY4gfjQ26D3L4uHs85ocvzjIUy92BNGvl9QfTx1iig9pjGt0pC
eB3rm0vxoS2prljxhRllTlCe59m0g8rUrmW2UilLVVp8MVLqLjGmXZmxpJsyI4BlLdbpXmSUtgzL
uHfowuahcJCl2yAXN1f92aOwpMRYBfIQP38yf0mZHtDN7NpvcrAQIoG06KKuXl4hmWWdgaIBLd9A
ZzvuYr4jiXegKij/l7GLHHjXGP2TjFmpH0ymzumtmfaFO2PwzF5KiDM6xnx5geQkR03tWWOq0TXt
S+DEOJRsgH46SZwxTcg54UxOT/c82MOuzT/nrYlIwTsPr4Q8vARq/7GunIcxKt/RUGBDZN/LRZAI
dyYc9qOfpE+6WVzFQmn28cVzm5tUPWKd3qKKrZLJQ8a5DDo1jE5e2H1oi9imS0siPJ3WPXGk53BS
r74Z3qmOziqGn51RnjDApBymzv1T4s2HHifSQtSRV8Iq4fSk7VaenLzuJkdxFYtFFt0je9m7mXpV
RNoXJP2JYJq92TDejVRZwzBipssqMWWpNLNLn+S4Af5G5x0h8eRgC1DlSj1N3nu4t6g8s20Jh4Mm
hjlfXXpW9filG/UD1JCNeF1bY7him3myQmWva1t5PMuUSUdNHqUsqBFvrMabDtJwlXscVDC2y4iX
ipMJiklWOvnNHl0x6caIszY1QRsnxouH+9MP9V1GsTdjlXSTT5Xfbx1MmtuOxZFTIDotjK3ottlx
+TFNopglKKYAJ4MbjvVnq2m/wmiE9jRdnfhbXmWrPIkeGPMBWww5Bcs8JnMOwvhVo1BImGB95kh7
UULPXPkIYUjLzjLY5VFK6UNkCQ15GpVt7qRmJ1ObSJhlOhxQY0n90qQ4Kb+ScuRghkf5UbERLyfb
5Nixp10qYlQgZfDIxNiM1r05Un7gOyWsjW5xmQKVD613S1+SD1Cjaqv4+r2cbOGsrAtQF7L2yHZH
/irjDK89UXzPC0KI6YAziKxKeHDfVGTZ8vjkXvrheCiCJ+mkypJCXVI+UrZPsUpaLvejZRvVjxGZ
3Q5UnO/riww6WUASnoigUERa0b7pWvIgX7sCL8qNlWchj98PcNz172KCmZYJmFkFahtmKyYoakQW
ubeyg9BtvocOMGPiUrgyWakVZBCyTk7QPnO2Uh2L4gCXF85USXVTPkHmhL6gtg6YTOZEU+MMSitc
xqY8i2h4B052KzfU87qbDJIZHf1EIVaqWHK9OnWCsmYK6BcmtGwXlsWdhVzWBCWmCq3l6K8ZKfIN
VCknydeXHw4DYa3xrAmasWA3cvcmmrMK3odBseE4xsVd5L5XdJ4Ur618M9gT+05/lYcmowkaOVgH
DxFLu520aR30bEVk14D5feFUscc5tPFhuRE94J/Ypp3xLJOn31GnLYmrZA/3t1bVv9whf3eDaDSQ
fjSDuORokJhKCpmYVeki/dD1QRbYayz12VqqzOgFqpWfT7exPfVNuBsLSos5m1J5CrSoXmSbpc0g
UQKX7zzN9tZ8h6i37+rLEIIm+sPFSaDKD04V18HJiK7SRWbJ9f10cZZNK2rMMKBAUfgq/GeDx1si
UM4wJ8yJdjeOb6Vxp4fTQzxx4w37fW4qZ2IZ0dpR1GJrUpVduf79Zf16y+SqHHYOiDRNLDQ/3jK3
cHLIplyVSE86Rk4Yf1Im5UnYvz6wjQw84u8/cVF+/nQjWNs05KsoDm3t59SmPBqM2cgrPJX59FSY
0ybmUDu7+jWunQxVebFx0SpAGytatjxU68vy7PiOmN3QRTC8uCwZWi0JXlJyHOjC/P4SNQn++fUS
XSBftoq2VgxPf28fZpiKcCRxiYL3UPVHvVe+yZFLJlCZb+vJevEyHZs+akW/+dPH/2K7dtH42//9
8T91L2eUsX7d4DodseAVKkJP094Wkb+VYdP3wbM+nHV93sibWDtnI22OiK6+q7R/8Fr9/W36h8Aw
rsJxHQtrlYPJ6uerKOIUUU6D3J5dgl8mC49EKuVy6pOCKoEGux4V+ax8Em+P1MpFEFHhLZEz01jZ
L05+JRaX1WvYC/EXCPxFYXMIwurd1HibDuIZCcEiGZrYnU66fkrK7R8e5j+8eKbu6hqGAFWzjZ9f
PG2Ku1o3uZtWRhPFyC4WU+7S2qv8kPh6pHS8/Aeq3zaeLGte6e/GQdnLJq01buYc35cw0Qk43fzh
wn6NYOIGe5aH755mOv66H0cZ1g1wL37KY1byHdnvt8JSpT9YkIjrHzWAS5jP7nhB3VVQJHc9wsHQ
9P8w2P5hAuAiaNpj01NdGvY/XgSJhARgFdydwVKvjsKzMjj/aVRe+PuuHr5SUnn6wxf/p/FtqCSR
qQY1TxIjf/zMruytSYG1sTbo4IimTSYekuOQTlVb6ZvJIijLOyCxb+iTTyPHbxFn/f46fhkYAAHQ
wtuqw/+MX0LJYP9XbksbE0ug5kMD8oEIt/WbEAy8Nv4Crzr5/sj/Izz5/xGeMLz/LDwp6uRn3Qk/
9y/difMXZlI8Ch5zEtmJmvHfuhNNXdymYMhN8UVYDuP437oT/S/D9VSiRhGf/OBF1f4i8023HJWg
A14C2/ufqE5+fZEYS4haVLQtmDJ+NjzUY9R0hs6aoVmJvrEH/dlX9ee5Vql1IIPdmIH65Ph2+IdB
bMha9ONaRZakBiPcAPvhej9HYSpkpI19MqTrCIjTgrV32y+FSguLAtuy46pJq6jQeLn9hIkO0p0/
3y1BnlDB+4RsYONhmBw0ibQDYKIzE1ifyjK8LgCfCr4FLI9pbbooLyYCLiigbG0VaI0dpNM2cLuT
buR7d8AJ2M3HpCVdQBpjfxsN1+/f5++rkfPrnIG2kvhYLMN4XlThofx9SXZQYxZhYiXoVvVnY/Dg
1vVPUqYQASJAcSChQUv7iCZcjp6Zpm6bAJGFqyQkpcFSTBCV8SZnA1GDnTV0IGJa281reAeX3AIT
6Fxnb+N1r01AA08JQLMpnxzoS7VHq1zoWAv1U6JFFsKwkPiEVaRUwYeUTqzKeT6dD5k2bXvKOE0w
0UQ0afrKabObg49GSfM9cF/xDsM5y0zQTgSAxl7Ep9W7Bedpl/a7GF1lp4DzFWKume5KTCSlkp5J
DkLFBKnIgK6Icb6kA3MavcjbO2N1tIt0QYYCSqDyZO8C9U+ztv7rQGOlsuU90ggvVa2fZu2y62p1
6qMEO66z7bIYoZMH3lo6SibSWBlCyJSe43nceIV2vxBT7fxjMkQ0QvaTar7vJCsiaMii6HQY9gNZ
kAst2tTNcduF7NfzEo6nQeud2nv3/vdDSP91V+exEcAARXWbVefnjedoEgXBmxuvFx7/QLeoTesv
bdq7JNfg90hTm4YpOY/sR819Tn2KsqRW2fEuztNhdQcpV19rEi7iaPPnGAr57Awf0/7y++vUfh3q
HtOcSlqmw0TGeP9xqPtZ4Xe9qsdLUKfpcKPq9ANu1Fc3xTHj5MCxy0uVBt028UghESZo3Lp7Nov7
31/JPzxxLsRgLnMszlQ/75xSK8M9H9HO1dz2ZbbcG+1UmDLan/YgvyzEpNIarMHWkvdMkupPX7iC
JZH2aryeTRp2DjtBUtKhRzcXmHzfDDV++/33Mv5pJBgG6kCTL6Uyc/74gb2SKTQpaa7h0YcCyiYf
SCNMPWYLmboA+T0miPOUXtd2CkQ/zYfpQW+ZnfYGkjcFsj58ywPlU9qOCLgz6HoOXQPktBRBhe4t
CNBWKb74nn2qcScZalSuGt+/Fmx1FtSjNQNkNurvG4z/56ZdzIQ/rQZscwEhmLplL3GrP36zyNN9
vQ94ZHWh9is7e7USIXUWCThiAbgHKf2/LFS2WgVHrhv8fPX7e/vrMuih3WZ+cDnkmu7Py2CjoPjy
hpkLGL1bVctB1gVOmjUfrMk+qkq0TRv7+fef+Q9HFcLkSRh3gWjxwvz8xnhDoWkktsR46+Ux2soL
hsKOSAiy5KwXJsmD2636Cg+XQapRYz/SzDJXLbZ+vc9vFq29ojDi9RTZH+IWAKraIqij3yHqFgkH
kmLJdwhqE21jodYK8p6B/BTYsKiXCI7ffyUChGXn/ePCzpdCaGs7bHhczi4/Pko03UqS9QDDke0H
62gsXtu2+dwDNIWOq6xLf9wGZXqzEpCVXtQ/xbC7xeAvx5uOcAhTOj+CMFDR4nTMzpIZpptAV0vW
al8SBGaBe0K5l7NZkBV3QbhtJV5AeJDSG5F61tz7UEfTe7cFNDRQnpSgk2AOjmkxHnIrXhbgUs8g
dfIfG6e81uQD2ACyqSu8xTOsnTohzmZmPVyUmKS9JAWqCg14rgjfZX0Oa3Pb5vY7k7wbE66FRuUf
1w8aCenDZsR2O2Z1r/Xzs4lsqwFvupRyXL04tqr9uOCJq8TEcFXcuw0yo6WLIR+nz+qLxvZAy7x7
gWGnVa4T3pF8FiZn3ATdSuPMSoDDvje4/nyAO7p8kzK6syLnVcCGSzat4PlE2LksVhI2J4VMl3Kc
/L1hP4m6QXZaehF+KHS6G/oQvFQ692EoML6sFJC93IBrImjphcRo+JDHB4NcAM27CGf1GAzNs4hs
zQBBrmeyb7I/eXbwsAzrFnCF78ZLqoPQ220Nurjr3mmylQGeSRElo5rltJSr58rdlZPPmRfF44LD
cLwHB2iiTmiRDBI1i3dQN94JMBMYQ7xST93scleVHSSBN4lBFPxoFecE5HrXBu8J5MmjiIwDf5sV
dbqyKYTIxU5km8n1pO6r1QcS55U9phZcOMnzkOiSNJ+fHVomiUv4Gfz58MH0Rxo+kuhr3wcSUCGi
aikODr1zEdZ1rhMhbuKtm72zuEsWcKYs2265hzrzvER7NC6Ac6EpW4hOhtG5cxyMLGVzF+jegcrF
pg6lQUqpXYbnIm3MfZiUEnojG8UcAMF2tIqTqvh3oiwtc5R9wmMWcLXcmQWjIvJwfeBF4eEviRpp
eiPFaVGAjXUfrCmNS/96SfhR3BiD2ugcmoY6sMOnDChDV4Lql1q18F5btcHlpNOM3Eyz16zDQX2e
3Pm+JpaG29llHUR466AW9EP177Tb9FGF7Ejcer0vcQMvschMq2c1np5kJx+7E10DMo7hW0q6ySDt
kC5n7BU9r52k+ai5cbHUeOtKLJOMgqUCYuuwtAXaz9gSbnQNMDJz8JWoz2NefGLfuU5sDIE0T1rZ
n8k2WNjr0r5OIpAPsb6JijutG7fyj0ppofgj6mMifaBkHSIj4bLcKBscBHmVw1MoGE/uZOfrRGN1
T4IvHujDmCAv1yEhcYdyJEUDu8+yGvs6ymgVuSHAFflTIdPBEumyUIBFSC4z2+KPERaoPLwlaM5I
iLQSYV1HaIPMP4rrr7KJDAr+VAO1WoaE/NYIMQqsumjtWyeL3DHERpwUTO1zFymfzGTYiQC+cZsn
sCBtwkwlryfvi1+kKJWhds4finKJU296/VkwNCGi+5mS8jqZ1Y2bd8cIPQWdFvFrio5fuhuZE1PY
829MFG8LR1Uo9ZRcZwN9L+NBpr4lmVXQ7ChuCET63HX7aCJvMHOeXJAtjUsat1frqOFFvFL7a6Oe
jsIGX6LmyTr4Yrj6iVPb3dC2JCvGb9K+lZ4PrKX3JW+ZsJ/lXqBM0fGRzyTfdFuB4i8hh0XLm6N7
hJERqFHmb1HXPykxLBhh7LuRgvBkoBdzy/RbQc9xmSTlt0P1OOPxg2OqRWBrhtjY0wn8pmTRB5Bv
2P8YCUbcvDfcai0NrLJv7hoBx/HBI2nkoMpsOtr8mDTVDMuTZPZ7iXBERLrBOHhoeJ44PFj2GPuh
7tQ4CqhUY7Gqvsk8Kqs8fnH6KpBcA4OMW/Vs1fy7BpLvkppjTQgyECBfOucuY1oK/ou981iSHbmy
7ReBBi2mAYRMrcUElhKAQ8Ohv76XRxX5yKJZ8/WkRz1gseqKzAwI9+Pn7L22qx2zWd+r92CpfLpx
gJBWTSH6+om5pb71PQ51vVHd28Zy9oBISemXzCk3A4UQMw7pLdGU6tfoVMmU1V/OWZZcM7jTQ5jI
Fi4mqOWgFscFPiV5NPcmVHs47Hw2lkC7bq/01qkvh9IK1W33TJImMoPIVc5N6abHnjeM592UBcVf
uBEaNc4wU2zu1NqEJKcLCJmCvWvsGK/eu9O6k6l/nc5uWOvupbr9Zx54Y5q3+dxu9Ym36fwiQWUI
i8IrN64LsXYUrJsTUtnzsou74v68FzAi07T0RqudnTbpm3Nco6Ke20n6qwK7yAc8kJVyuXAxYOag
6hmbqyQAHtVY294vn6FhnUYFnrK4dPFy3pCynopNbdQ6h7ZtlnZs9cu3V/cXRkFmS9eRjnn+EQ0O
maHKB1PFGMjuargh8PEN3syz6jyXgwFlwjoCyfsoHfegBhcqf8YKXmmxsnFpcXjevtscMTtRwcpu
AJYQcQcqsTVWjg8CQJRUQFiEdFQoxe/UHqCiB6oKE6pPsA0CxNy/Hks00f2t0En2U29sruJwuKEb
Hfjjhk3n15N6sfFd+65eHGhHMvlpZm1H1tXhjKpWZ2VPNA968HIWUHOT9HK81wuuBS2ua5dIjknj
5vjwfZ1M3qhVR+29gUpEUkYIJJDXyMTVmxQOqZ2G9pxTZ7kwgunywIYtNuid0TAavNaAXUTpgYPo
HZex3aO5sDsz70lXK+pX2wM9QYFGXlUOUtjFaZ4t55RStRWpFDQVZ6W+qdeVv0ocp3nzceiICpqf
NTdluRyZ/NeEYp2fVnVFVFNGrbDq0yUzUvJ2ilyB5aHRkm89E/cI1RZHvsxef6nWQFUIqDdBwbjU
qtqrZAL1RZQaIcvKW6OWl0Fj3aqlXBUn56pXSVsqo3MulE5p4DPoGnoBMhAV3mrKDG1jWwtOKUju
07LcqxtdZy9tK5ut2iXPbHX1HUkiiOIguMyz6qahz2+xwCm76zmnd5pnogBUdEIqUrEzkvXeLkFm
EFEcLW5fb4a2aDaGH79U/rAcSLrCpUKGBtYMQq1ItWy7EbOu54RBSUjG+R4reDgs+JvYcm/c3H6b
emtEhjuL6zqJs4OVz4ikhLuzpLH8Gr1J0kSzLwjqwYVLP06IT1ISbktBXYuw+ODUNhXoQUfRIQgu
i8oAZTDH14TOhlYGj2KMH6smCUj85rFknoAGkepLy15izK433tXLqGmYOQRvdSYwGZ3jMhPBuqUu
T6Eq1jTNMHirJ0CBzs79PxQYlLXTjLi/IIsB2d7Il9sAlYfmrYNlS+j02JURh2n9LYs26mXC8Rk6
leqNxQ7CKhXZkvbtdgBuppzYvSdZu1ZO2EFQpCBcoKgqGZJe0K3hmVCafhqPVJ4+ghOD4FCtSw+u
vRCajKaBFeqMiPekjYjM+jzDugvNMLcrz5y7XKFmYoLHKRKZ+kw6RluhqTTXGyQ1750//Ph0a4dZ
vM/OUmyGBme6m+rbGPzNpd0G8N3Br8X+ifWY3db6dGPxPlXV7YBX1xzFrgHzzHOdvzd68T4w3AX9
Gjx27rLlFyOzGEYyT7DBCr66XeXva6vuB24vp69hoQTFL7/wXursbCpmBenOc+I2WBY8HdHY4j5W
pnlZleOpMr0d5nm1Drl7fXbPeOOe50cEqC2LcYoUXDlH6LFZ0uY2wU4OGgYLi/ao1NlkV77HDbL9
UpJalASLziEF6AEmbEAqaaTH8jAX/lU7+C9Z2WA55CyPrwA9BScI3sy0fI+H5jbrKRBp3P1kMagy
yC4earL6cm6To9TXXVJDWdOJHdN5HufUuJymg2aBRxh3cVm8jx00tLEnUWTVN8KOYclYy87X41c7
035GmzVMs/mMGvmDYVL9LgMPgV9VOF7s4DurybJPR/99LkxQ0vStVypFRNuvwKr5Ixz+jbx+z4P6
9rx/YA3HjQMsWreny8RakJCwemN/UT/hGHfIkbu12MTtBObW5t+K3OBtmI9wrqOiEw3aBr5jkfgS
EwsAh9a+T438fexJMUwX7hTLTDzxR0ZwhRv8BChFhxcz4dYZqGz9Gv/V6vMpwQGAO8sIgo0vdR5D
ptmjhoKfV2aYNLE3++U3L+L9MFSM/7V0q3fV1iyCcr+m9uOaq6fI8WducdqctI4na0ySB1plNpGm
Q32qAQmW/XopU/nkegU5GfQqD+tEUEouTPQePdzKwbF/pIMuMiA2rBotrpgbdBem5dz7ftFti5Kv
26D2GhrfiCoT4XZS4kV0EXiTt8o2BRcMGu9HbIoStO8sQzR3dHZ9AkryoGV2N1jbeLCfAORFbQHh
3yNkvpla6CIFxIrmdTQzQpYqAIC5SwAvmVSSi6Y59m7kelQOkt2RN8AZ9Cd3FE2UTNZxKhvoiVZK
hK0GQmiFLs4KR6aAbGPgm8ZVTGNmTIHkg1F8ysxgRHoaf0EE6q/XpjpVU+ZcWdUhE2R8kHv9Rtkx
7PuOGwvq9rIXXbPJ2U7XO+DuaZRp7B9asl4V4/IVz1jhzQGiQZ5z3Jf+qTDrmWQbHiLPzEEUNfWp
8i5G23tsp+A5XoRauI2LolDy5qK/mIT4qcf2Na/0ads5UEuCPj7KUV95aQ0z8ipxnGoaLqHTBqja
MgEuLwccl7QJ0QqiIK8yGwBQtehu1yJG1u9ZxzW2DnWmGZeBNIzLJOtO4A7Gk90S5yPb7mKa6w8X
ElQiKDObZLZPXfswVOgJbKlbUUO29qCx/qSjiG8XAbTOyMw1rLQY1KBOxsBYXxCuc2EGCVZSHewF
a+tda44gKEv3iU42KlnC8PbxTOsnTrB/GZkb7J14iQ+zqL+Lql0YEA2vXupfirkEGMHOLVY0Sk6c
RkhEXs1xQssQdD6SS2HB30t2axff94HThpx0eTqtyg8lakzYqWU4oz+yakOP8olxOQ86b7VFVH2J
0MBCQSMrDeeIbl6UbpNs6BxiVfIRHs4woDNImHcs6eyjZSn2wjJxecXZdxt8FHNBqdBNMQVh86FZ
b5pv3qdYwsdmS8WSq8i+BZyId5ww66RZQsT9x2gRj2ezpm/WQ9MDoAGW/WP5PoFYAfFbciCysA7H
ShXEdokrlp5VtTL16Uiirz3IsTHCts4W2aGw3jtOJbcVTiesuPD4Vkr8cSVgySGV5KlNu1u9rUZA
J8FxdB6E3S7bQuuOKFLhnbt8JvJ1uC1LdiWIctsgEHOsjy7zH4VZE7/k95fDmOg7HJ2njDKoms2O
C2la0dKLmAjV7FrM1N7ENJkm+i5mmZjYBz54VuCGSRZ3Z+JyRiQe3+Syv/LTvtoIrb732EJajZsm
1flsdEj0NvILZIK3aS+qTerYF2aZPccNBgkP42iFdq13BcFornuT2fP7mkxXqPlxS91p4yEZ5Rq1
8zQeqrmeIq/4JjLjuh7md9Oejsbo8Or3pM4a+oAlVH6nMxp/IftnWUPLdspmCDVwHxvWoFtc26/9
oFX7SbQXyVQI6nF4ZvN0F2e6eEmtgiOgeUL7cJdID0rbrPwwCQrcXuybAavdPNx5iB0FMbiX2AZf
Co7vYV3y5All6enN+b4z6uWwmMK7mtQ/zv+Wdp9uJR6RxWs4runF9liTRTOkuy4fHlNH1IfF64nH
7XtMAUUgv8asOkzaR8AV6HEev8geynww2J8VvWBmyfGlI8k8lC1LREDqx+A7J1hyiD3XgCXEn7bY
qmo8pfV8ItzyylR2/3IoZkxIGr0+ksW6Kn2c0aGfWI7bK8eGLCvskdCCwksuFojrFws4zdRYRzSB
xvW8jK+pn8VI2jHbmG3sYOpf+jdA4TswHcMT0PXs4LRzqjCx7rEvf31R76ylzy7myrzHueFuRyCB
W3qtGXfbPCRwfR9Z3ZF3FNZ6rCD9oTCv64NR28fS4JTnL+LNLMo2dGMwpWxp5iY3F+wgQfyFFyjn
3rIcshv/dmN8UyaBs00npr8tNkxtye/SCVBbm00ElIvfmD6c0fMUYyzIuuWca66OGC4pnQzUDoT9
HN1+vjI6dg5AJD+lyopftPKa/ocVyu7gMahkx01+paMDB/DnrYrIjjlxbYwa6XhWJqH02udetRfO
6XwuzYZyoW7NTH5QQ+gPQe6/TVryXMT3ugK0DiPHxSrhEL+W4npyuuMfiiQqWFMyrEDJCnaQg34h
tGvb6y+GmkmVoOU7m3g/yZ0JLO2nHelhc2odDVyTQ3mjBsnnpBnVaZidKrIa6zGHaEBG0JNVX5YJ
kqL685xqTs/8d0iWU9Aax/PfUcc5GZiI3llGzp+lgGILZJBOjzWzxaYMGs6H8rgzgGZR5KjIrCll
tqQ764WKPO3y+gU1TRq62Ys6PJ+V8jRrcvu4+vmFavGI0eJ7apE6Gp4/ocpDL0Z1JQaSoRD5LeYl
yRpX5jQ9WFLhE5Jfx2fwPcnhIEHkVEqk0Ktc9GYtLxCzvpxV/8Q4qabKOZ/OMThu1cHnktKUz+WV
RZdA9dymHkab4DmWXx1fVrmUU6K8AJrAvy7jIyGdGxfs7NgGryC0DBWIRErZQXUSVAKSW5sMQPyR
XGFv107pZSIbuLT0prDtJVstG64WaTJ+qIlwV00zx153XQH3H0bRh2qrqqtSG9NhzTMsNON90zMu
ROd0LxvvvsvFk63JU+kDJWCMs6DQUO1ng2+YOpEKUk96FIn8v/pldfuXGVlGPSmQAEuAVCQRSQGM
66mLMh7582OlWpKmAll7iElV00f1s0kC3Gc0/HqXGlt10lTTscMCuM72bnWAkOSdoivSTyBT5F3r
+KSmygk9twwZ3AwnymaBuYvMrRKqVD56130zH6Tvs/y7xBGpSC7Vz7Cs6uOPvh9nPGXpJzD9iI7h
Rwk4zhO3cwTduRekplRWJa7t8kK1C9cY1wNUodccmkTmuYfzmU7Z0gssD+cGFbVkx7tEaaCDt4hv
kziYIXXqOFjt/EHzNXnUSVVW+pWEhrFqK7gA01QLwOYqjrN+U5oZZgfK8gF3WTv2N7a/VZnw67A+
qwVktOiNMz1S/WUfUBKn3QKPPub7zjS/4mygL8+Xn8EaY0RO9EhvWE3muX7152HYNAh/Q/t1nUg4
a43xN8YxetF/ycHzWPrKJyFpc2MZ9BLtTktMGhJqEOHRTJrcGZLK9IX/dWupT6AGF44b4Bqm6ata
REaXX5Qw5PB0PhtKWlILybsy4+NVKxWX0CzVSYeuTJvV0Lo5Bat+o+prKz2p6r2p30xmuBnT7YI7
4SzpUImWsXisqhFnHQQTeyg/zgOm2cZkFCgIAsT8nVQ2xDk5Vmn9bFvDves6711mN6FtJnfqga+S
9KC7zaVmfRcB1iI1Lksy400UBdUx5sCy4FKVrQvcq0cAn5v4OVSfj+ys+6Ivj47s3tXJnmPxk+k0
R2PAqcAg3hW8i2rCIis6CcnSkQzLrwz9fnHhSZcg57PYgdeHqjJvL1Le/81gVHJTaPQt6CsXgNV9
l7AZ/9DPQXmNhoxzW5ApijrggXmUwVEQ5U0Ice9EHY00s2Tocu4FnVPIKdWWUMM73zfdIWBv3Ljg
EadB5hea2xFI4vEVVIwq/Q7g+RNzOdVwnNfl4Eztb9rS2cyMfbyOz7HvfrarG7bEy21mReEoc/c2
LiHgM1PsGcKEgeCRJW9MAy6USYw+Y+VsYsNHfS9JPFhb7AtD/kYQLyHnzTICq3Y2isSjmsPDmuX7
QqsPnU6HYLWMR29C+AoAhKOgmO/OeYuezApYJO+YtS/g7GqholycH7KC4OJQQU/N5C1bgm9Whkdv
rY5698mgba8WsnHSmPXLl97hJvsYUzddnr1IMGvnBaJzrtUaox7fueVPeC42fVsr3mENMlI3H6oW
vJuagSwJ257qVZP08ztqqwlcHjH6FceT91mFv5cNj/1CLmHl9FdqaRs0CIfKb5oQFuCXxWPSMswZ
pyOj4D+S3ZaCC+khk2bCnaRT5Lvsy0rNjd+Xt3tJ7wjDQ7fVlReYdB3wtUDxkKLEqbFLHLs69b7q
Puc0B+PVPQ0O3HilRc81V6m0P0j44+YwmvPH8idQH94xocvGBLpn0DfhrcHYl9wvO32COm7iFBH3
k/T3krcrLpIo8YJTWzcP3eDdO13xTG/3Jvfj27aMf1dLIxkWT3y36JCMEKhgyw7tTL/PDRASslTZ
pANxKnaWZrvFwC/eFwqX0DJ8CAaHCXf7dJ7cGD41S9csiLR459T2YVXrdgL7iOjmj3FKplJHDZpP
fVxen+NKzQzXi2qxcyMax4C7CwNGjxkBjfdqgnYeGC3lDthDx4sYmFzR83TmPBFqJobN3a6ykocx
9o4zS3JoIZXT/eVl0R+N0bg+LwvqUWun/ttMOdv3OHiHRbjsw81V2dKqttio/DlItqpT7GqQk5t2
bC50G4BP2XwEsfuwOvpJTXmCmMcsK37XmleprjNQgc2lGqqpZy8uy2NcEbvbrrwLhUuFtBn99I1W
wEOaEdMw2sVHrkQLHunuQTU/C1oLDKqLj8GbrjCtykg1+I2uNTiqkuiL6WtyydaR28AzX9U4OhUz
uFIP7+dsrrvA6q8aqahSamDUGsmdGY+hpXZG1e5Xo2ZNaTFMMtTzgWCifjnnCS1b9fNazWNnGpdq
rqaiSlOHLQC0fdTIAn6zyqegHlDR9WrQrj59b3J9mzc1GVYlgrpBSsKgbhZRAlvsJHvLLt/XrLwc
evIzmyaIHOEZm3Wm9LNaCiS2/q16ozu/czcsk0mYcoTL5XDjYFTq/Zx1QR5Uu1ZL/CiZn9WlcqT3
wRnyZ4FSb3Q0nkdIF97ALqlmxSSx/qr5BS4Wpq5zNKKUjB3xa9B7aJgdhabOOr5wZp6K/Auuwsd5
g1HjQfV91J5RGPqppYrgmk3sDEqFEjccoxfr15sdhtxKV6hejsRngdRm646W0MEwxV3L+cturKO6
1EpYYKdWhIjrSUeLwHT+Jo8XggxQzyhJ55T7B7vh/afGAsvK6KKA2gLqx95kPmhp2KUqMPTsBFGj
9LwtZVRrILQL9mBDvteU0cnKfj+sFEwxneI4MX+qYH1Hf/gIfXOXYxb/4+Fkska+PXDQ3u6PBe8j
EIH53LIN1VxcvVkVu9FU7trZiZYJK4KKk1XlvwqvPe9EScrBQI1kLY7UjW7cZdgfVQZ9Nw33XWMc
smakSqDoYexIVzPNd6qKMRP5EUyEeQy1d/QJgNkYlI6dqDGdLleJNv2havw/6ft/kr6rKCZfERL/
o/j95Wf+rbvvf9a//+Mv/wP7b9hA9RF6YxrxULWjXPyTvOj9TTc82wCviGsJ5qHLb/0/BTxRkLrv
u6al2y6Wnn8mLxomIjO8GIavu4rX+Jf8pf82j8lWysl/Ea0FeMggPGIoYxU/kyH/WaY9yNIxLLcn
grBrdrXsQXtAUJfBtvWTx6oY75oJdmGeG79pbt3VsRU2ujg03oswpp4Os/eowV5lAwycoogSyDOr
5DdkZeu3JYpo/GFia8Tph2et6GA193XtWIXjdX137HgA/U7GoV9n7JW0t9KcaN/lm4n4U53kz4Mw
LmiR3swqTzdxkm0ZxzAN0hecOB+T6yQRA7df34ZmpskKlhXt9SkfOKL3r+UIKXpNKxHasKkJA0mf
YzvZjYm4RREW2b3/EAvxILvU2yf59EBmEUzHmgDMfGK5j71Xa5DdfiT9dQimp1xbP1iy9wKEradN
xcbBaU87y2GI7BHOhk16eijg7G1WtwRjVY2veYfaWpTtU4fGaLNStEQ96Zk2y3Q4652GL9RgD/fb
O8pSzKU+rvvVrhFqMVja6QMS5jlfiZmiYjWzPofL1M79dWP1BgyBXjtIIbqDu0wVswKSZ7WVM2wO
6WVYpyvqEo+JWKp3YGBQxsnkhbv6VCwdQXv5DUstH6faz4nW3Kb0avaWGFFadygJwsHhRNyK/jKB
vhuWfkOQE5OMQ1IYQbQQinU9OvBfW0FgSa/PMKjXCsTy6N3oPnX42jlP6DshZHsGBDsxI7uOj8J3
OIBI2o+aTfZfa3bBfs1hPuNUpidhoK5tFVYA3XRoe5xYaqN4Wh2HdMH6WOXVwUoqZsY+/vE0vgaF
BUikmFHSkDE1H3SroZU6mgzl0hiWb6q9OfPSKW9HF7lxZUZto3thEaxfFYV6aHe5D54hLi5mSaJ1
OpFClZokcdLbbkPD9BRuwb5etQVWRqumx938LqucQIZhBrVd6Ef2WOOox8X96Fd054iC3/lJ0+4l
lrvLNc2RLearBZCFHacmAkPIS6/Ihhup5d5Bj834nl+qdq7H2U7CjNlmYyw39ty/TbT8Ek3MWyIv
qptsNFG2G8RBm4K9higQ7VHoy4A9QkdJI0VaXK/FCPZtDfy9l6X90Z/dKGD6a3gwEvoMHINsGh8w
aXrtmfAsoUX6gIE4SaycepD2kw9mUBLYzmmwzUs7ZfOcuiVSwWp6ORMq1e1bsjowI9e3dB/sKB/7
7tD68QWnyW1VLWlY4gGKmERtTV1w0nWQSjKAtndDvf6YjTziiDsMSf4oaVdvazhitzMk/chdW+M2
5nQ0mcOV0QwfrnCt0KF/s9Fifq6ahoPnw/2iwYzsMBkz8DdA+1xjektmuC/FuG6zqi5A1Ew3a2G+
rYnmbMwq+ZwHIjM8g07RGkONiYv5EW85HFYQjJMd0JzjiMWXfpkmSSSImz8GjZbvHQmgLPfnE3ks
5TbV4Ru0ffeV1oV3mmv+i9iTX6Z73eUUmLcVWITU1L+xAv4sIFdCeNU3zjIfHDvX9ybsHOhxeDCm
skLBZztYzdN9bntRMPfP6xzU+35wf/qkvw0a+3rKC39L5ihZ91BoQq9pbgub+cCoe/Z2dXfdDPtt
LzMXxEJn+iG3/dpI8cFNY/rj9tmtDrQxqktaHDkiwarY5Z54lU2xrVaXA5SpP0qFgRrdUjvMpZOE
LQ8qQy3Q83awzBthanpUWp4WGfWc7wfNqjaTPpOUvnTPoiccrzJKJoqI/27yvKXFlTFeniDHUZjX
RLsJu/8UijSJtLCBSaPZp6Vo5Vu3kB031DOWbp9AydFpPv2RwVPhuBNT7eJ7XYi/kPTFcFjk26av
vjLpTlEizSDUNNeEeh6HhcmzHJN8CmbhksvUhACRGUN37nNX6d8LJMGwoXKKqx5kJl1Ghf54tGZa
07ElHVgAy5dM0y9CXi5QP7nbZXGaDYNDeyMtd0t9Ne0aB674StTKgcmNE7pyVBAt2Nvkil32Tnlj
6aPcl4NLK4ZT2AGkVvacpSal4IhccyGgC+/iw0RBGLLVnSxjkvxdh+V70vpbn+ayp9mPZTcQzia2
OUG5cPxEZGS8obV8LQg+K52FLKhc/swt9Fl91Y+TRPnvwU5zAZJEZb0+B5bO0Lp611hjwn7wT1Mz
2I9GMXwisxVRN8qrLM9q5DktoiVwriWT6E3m8g8/mX6GqXqJNfsPP8P/WtWovtFXDWU5S9KeSubP
bxx99B//8h/bM+n6bvhhAPDDitr/vQhSf/L/9zf/5GU//vfRnLZp2Zgm/mM1GA2fRfYvGVB//s0/
S0GVymnrjq5gAgRqkvb0j1LQ/RuCDBWyiXHbwUiu/Ot/LwWtv7mWY+CgC4gIdx0Xr83fIdzwuT2H
vwav1vQs2/L/J6Xgv3t6bDwLvuHz7RxMRH+JDrftfiVOwiY4djEuAfLD9yC3FnJVPRPK6cr/se2E
b8dmapqWGRj2X80SQ9wVIOqtJFw8gEVVo5Kc9B3qia3J0UbP+X8oh/90W9DWL0ld/bMn0fh3s82/
ftO/+JY8YZMh2PBNy5RKULAE8hOG/XpgEhfpbrIrtQsaQpE+dv/JmfVvdbZvq9Q9PLCkr9ruX3NP
+wpNoTczLx2YlKcDvCHDily6VYvNyXMuw6wnwqNOdyQIb3o4Ab3QtrCxNxpSJeanUWmWREFUodZY
4UQmBmWVebQGjOiGeRpcuZ/gVumI2avY3lAi7mzNJkAC0o0HIbZ6Lydx5yzxNpl0MG8CTVa8DQCu
90BXGxLaMX+A7ck2efyufknvHWoCcYBlQy4ryVYOXe4EIozOj0szf8gJAVmuxLpGeEH+g3n0j8vx
l2OJgXXUdQhtctTL8a9eGiqt2DOGHq0+I97tyPO4RzK0d0eWZakSJn3AhT7bAc1h7Gd9uSJgIo/S
VcmUi4qo7MiqpPlj722apyR5LUy5Lf+Ku7PlxzG2jd+TAJ0MAZ4yEjD1iShMlYk5qnRMoXIyz6jV
efQizzXIMRuVZa99bTRq9skFU1NERYPpz1/m+7peWd3l5YLoss5a5qsaRU7TEFwOYC8bL7FC3DiC
UFSwl6q1pasRNHSpeaaZSmQjcdwrgA1rPKNztToieZSBD4gv2A2Kj2TFaMINYKih7hqbJXe2akS2
OsP92XvaT0HYe3ayGZt0OGTu8pDbRJyIOnvn3Xue2d0w3AIJHycGQr5hHQIwfSrqCN35l2XQsJtV
j1LJ9ROnd6N5JAAOY+Z7xwffF0uwr7Xsw5ztDROyW8sabiUj2jhMCGHfqBGQB97ca6Oc1EItVcnq
dCeA2ERifVPcJcqB/RjAenK6/ZAHSBARgekdkotPU9P2dk22jUAGlb9aELMYMUa1XW89/zArAp8z
/xbe1YxonjZ7fpUBWUrKOJoGPEakl8BD2ZiMYzRzJrODi6UGL2OZX8+SaPesHXe+2zylgXXnrvT0
pN0tWEL7B7vMugi9+tyWHfSiI/qd5DhNI/Wy29JgSZBVUza+A1OO+LaVVh5GvXqWrYUGpt26iA+A
Y9PnAWtpwmcd4kNi3RbI7gJ1EZBBGOjY7ZPeAlxGo2Xl14bzYuNBwrUQOVmPk9jCfAsci1crw6O1
8qUsjoZeYZ8opiNaQJsig0Su7/Kuh+rRb5aqjDJ4c/FEpoFGDIxNSbw6CLm0Q1lzwRtzl0KtTDEN
2kjcZTbTK6yoiwygbh3so+mY2A0lyfphrjB+pP/rk8nEeedkgJlky4lKVDMp2XDJd2V+6AHE/Q9B
9hEjLGd8F4E6WbBwtPsUEiqrO8ZbgNqSIGUfhWPtkA7HOS0rIsXE0DLGH7FxlSfZZ5cb5G/yFZ1h
I2v/pvfWl572tA8vLzWiKVshjBfq+49hzNo32RejPtH8heRlCRiifbwgz+ZBO+r5NtPQotLfTqC0
Ohk0uKrfjgmKRC5osZKUB8MxWQGHt9fJmHs7XlkSq1jXlmYn5GtDeCt5cfFulOVVvCI5GKvu3oiR
iYz5W1zSokS1o6NemrLskzp1R1DVqRu9Iwvgxax9Bbo8ogpny+SOlrIJXY4/ga/dYMYm/cf7FRK1
w2BnJGC5nzo/MwDfWWueOfhfOB4q9fg40/MsgubZdsJFZ9MDukUVC64a6nSzRSx1NCxO+qZ7rE0K
dVs7VL0FW8PkE5SHGKsqzHHNrPZqT7Hy/MDfPqbWvXqAYjs/lHgltSHYrHa+DypzZ42Idy0ZCaYv
1Chhg5Qot9kh6vjGVwG6zCZSzzk6fIQRY58NHxO17A6AfaSuaz7ZV24CFGkqnzsUSF2vXQdYZyQl
Mf/zHbaKEn9G5THOCh7xb30tln9RBeShtrobLvzJCNprxVgDmXX7Ng79AyuVj4VXT0uyPKwLkgF2
bl7gOHuY3fIeVffGsPO7KSUUBzWNJ1lzGwKxpNwWKwJLo73H//FZOeUxs75FHoTTV5KHNEZe16I8
DX2vCnhjo6Rbi5m+ebJ9qX393q9rGdnO/FC6ZFxYM8dXXsNAAV1ck12Ynx9Iwa5QA97C/DIyNtl+
+DGs5M1O3A0VbBQIUNosA4XVo9iUNjZd+HoriJR4QcsLV/UbshYDBwL/0pS+kKWfMhPONy8EgUHM
BfWdMDD8NrClRlpCsdx2CHdm37xwca97KZ7BgRebn6PKtG2BmnyG1Jt6wZYNdNe2ZShpdPXgFYWx
yyfAy/jOhHWJPzZqHDCg2UetFZFKN/J8BD04fN05J2OF4afX7/XYOY5Bvm3taFg4sCJdbw1vB0Xn
LnHqe6vKjxliqu6+Sa0Lw2dSxeKXka5rUCDEXXKcOyB/nb5Lgns7e0/Spwx5b8xXRxgXeUQcCtYt
NE/MKU99D35gBpWp8V241GsKMA0Y/dTwoGr2tpHVjSlZQuj3E9hVO3KvqpnW4A0w0rcEvsvK6rdK
H2kZZ+SsJlAXsX9toUKtwnXkR2SpnWYroq+68UWLgrCIZkTjWVydFwsJ+UGtlgXLcW44R3PWtiru
i6i8sU3DzONeCyvy7CEcJool45QlydHTyq1wa/YlZ0NqZtj05cFt2i192qO6urH5njr65YBDNj5k
MZNkPlVRxwdOxse8Uj080smneGtWX3YZ71Moixq2ToQDCCsdC+SdtXCeD5oh5p7CmaCpFbUaR7xp
FsspwVlUTa6+oW5O9qnRf5IAMd5wAy9iq80iM0VkncSYy9JiKm9Ka0WfPJtiY+JlIL0uYyljbgmY
875FP7wpveyltPpfUVgSTpFzx2A9lObMjWOQXXnQVGt72q4FzseC8gdHVsWDOaDYxNAR6kZBNOfC
ydttUT6mvWPu3UX7MMu+xmWGLlST+Cmq/iDa4SYZOcd7De3MboXgmRGfHToemgsMc9fL4Ie6FAMu
JWoLMSbbuHKOGdnc171BMRIQc2jaTL5pzWZbnfYuCq/qKm/Kb5Tihzp3xijpY4JZOaHjZP3BqnPn
E4NY26UHzBw6mdCvEh9VMU61ek4hVSDkjSTMD/58Zx2drorSOLgPlM+PrO386DUg5LWXJBle2RrC
DgJ41HBMp6dhr9sGLwj0SVrOpp5ciTi9Wcbku7Hz+3ZFwz6QyjV0mXOyx+q/2DuT5TayJF2/S687
0mIeFn0XGAkCBAkJFCFtwgSJjHme4+nv58jMag1p0u1eXOtFm1VWZVaKRCDixDnuv//DBuX9jEDP
4VQomqXhrGvwNou9qTO3icSZO7F7p7idto9GKumyoffvSD9XSUFvJQ49MWcHukI0wyclLJ1y+6BL
fDpgiPKuCIhU/3WLpEsL9EPhbViuStktunxsAb4vvAtVqyMIdQBDfRbsY8VcwmMrd7S6O63BPFmv
Yw+4efwiORrT6H5uSY1Z+BGYvt7P/Z1uBFdFect1dZtD5wV9pSPuVrkFbR4UN1/pDTljv77onw04
POzuxWrGMFymI7qkS335/C7Kg+Y//k37d2fQOrcIq2BZZvqpVoLHLDIJ29E2MXUGuoj1iErFUvSN
FekY8/EIyDmKOvvy6+v4yUqBy6BboUmnrRV/g+8vA7GnU1r0d0sHS64af942Id5tSg89kgtqnGBh
eO7/5zHd/0DAxTU923DBJ34LuexfkRP+MH7780f/wly8PzQNK7x/+U9JhNlf4zcMqHhMeDA5WEC5
DOdYNH9jLqSbeZrhODomTSqeYzzIvzEX7Q/bo0eUN8TwsKL6L2Eu/5B6JnCQ4ZmmZ5muCyL07bqd
W1+1NIC4pZ5o1BGdtRXl15TC22wj7ZQNxcUZy5e5GcffvDL/+MlgRswRmf+pN5Oqb94YU6/i0ten
nOJlvqPWOpZYWy91YhXmvoqxLs5eyE9dMsX73QYj3+m7DQZLIk1nSsENtB3elu+/M0kkcNhNdAej
Plx9G5dTtU4PqV9fKsKtM8r2oHxfNlShT2YKiYiy9hbIwcieRpNZ1jItw22VfXIdOCXY7tL8N180
KDljm5Dy1LxnDPQ7tOof0tHlqjH4MRxmej+ZgfbZbJSx03AtuMYDf4PozqQmmdjVZw4zPR9tVhu5
O4viJ+8oR5pxM5stbWlKmG7iMrvwxuZdbLzGPHT62fC9rhdrBFDMFLJgtQ8WUW8T71NfaAM3lRW+
DU14HQeOIoiQNH+Q7LIOIKYqtBdNM0nbnG1y2myCJ0ql2LfKfEin9ks8tb+Brv5hqeg479g67xFT
Z0v+/TdLRUmnLGRR5KTxNkfqz3vLKAkuJijObE9YyqxmO7/zSfj45oX+J7DuZ88fW3flHcSlTVUN
mch/+7lICW0rDKBexIHDuZOXG4xyNoVkkiGxASLMDv2j10cPAQ45rk9G5a8vgA3nx4UqnoemAeaK
wlITs6VvvjfBpcmUtKButJukhI1vlm9BdAp2umV98dvxN+Ck+7N5k6uZgITsPDjIGD8aOzqRZqWw
kaD22t1pgiAuQSsef5nE0NziZxTzVEPSSbRTSeRp4hFKapjbePLPiRUfKrwngyFYi7UZoXlVZJ06
r7ropb0VBm0/F2eXEo412raXsrUIPzK3zcx0XbefjK7aWUnfEXOM5tUlAGDwYedMjMJ53SbqWazY
PZysZJOSKL6UT0fMB7lGGx5xr1m2veYsJIFlVBCXzhULt3OdHcKVzWiPJ9MtL1ri7Iyga1adLXbX
I35NyIdQR+L3f04U3BTG8t4hsZqYlbXXO2cInkeliq95+oYW49lTYg8/+kNv6B9JFHnLJmsnpD41
CK/ehBwyXal1u9NLZne3PBzezDRx3IWJdedv8Gv9ZywZ4gZvBJag2j/sY2UYTaNdE8rot/F1dPuV
jV1SlgBFpPGV7voS5s5Z84t4MRr+utCmp1D9iNLwlCnhW5+bp6Q2t4QlYRQUPZShswgBB369gv9p
RTn4KquYZlHOOT/UI6FhRnHkyIqCek2LWn/NDQnObqvfrN2fwW1hkKioQii+mB78sEXQoLcB6QQZ
LQ9swShNPqSTemjshvQDT3n89bf6BxQflyp2BgyrMBfkAPv+xbS1CNesHMZfLCia0Uyk09TunW1A
AO0qTokiLy5FVVxamyyJOMm//HcugBLAUyl7xebg+wvwe9esqwIiaZiPrwrYgZO3lyICVJ8a+zny
H5tkOuoFp1qfRb9Zdz/VmK7LgAgjVIdiU9VvTsjf7Er6MJQkgxnpspeMuS47eOQbKY3CkYlRFMvg
wkT606+/8M87ITaZbMKS+GqqpvXDOpoyrcl1LUsZv5KjZGJ5E/ifMBZcRyOpq7Px9dcfx8P8+eXi
23kYfQJOC0Pqh0fs+204hQXmkTH0SIbbyrybQxsBUpBWZzcjxqeMo0Xt+tpamycGt2h740mP9mpR
Iup+Kw0FaROYAUwCI7rzErt7dux5Y+RBJ2EK9sYUeVQgQqk0mC5ktx81ByvDES3VKKIqV+RVkQit
NA9dbGb11UM76e193sYklOmMZefw3JnwOzQRbaWotzx3GO+9yUfQhdeXkmFr6YvYCxmqde8SR+ar
Phusaz0oUfBA3Fj6gaLi6nqMxkP8PV6sGqP87jqgKiOJpvlii9BsFslZJOIzQtrOvaqGG6tgLAoT
HIGJpuztNj171jVyWuchkP+6/R2+HdPdaM1oBBhsEVtVLsi5IelNr1+MaYwPPaEeU3eqRDBXZdE2
REEHcM0fawTX9odTjsouQm1HHm/8Mg0naBI9bjcI8oCg9p1I9LpauySd9URL7SCvaCFCJYG/QX78
wSP+AXuS5quudg9EceF/KTLALp92JbpAKKJHN/1aiFywFuFgKBLCYLjrDHR+IVzx8SFGZ9iiN+xE
eDgzBzBiVYgF8OCH5ENkmft0pC4CiXhKimyvOrgzqSJopAfcuCgcE5SOTTbkixTtY4gG0hAxZIgq
MhZ5JPR7il6RTBoinoRAn2tjC7QbH21Y0WuqQZAow6lXsWgv0WBmWc4VzGl3SNBnGqV/HtBrMjUT
8aaGihMlCFGF7sbyquLOiOxrWo0j7i8K6EdvPxp1c7SRdGxT92OZlC+mhQCEMda4YBb6rLf+sXto
qQ6JsRqQeSMRQUJzmtWOu9ujaJz1B8gy6wqzZQ6Mfl1qxV0TlgxPsnnrdv5a1YL0URnJA0tGd+Vl
BgTfVsb+MenmJf56SbR2bfjJKh4e/UcNNzPyRZ8tjCsWU220j3gIwcnRhXjhLqc065AKh+TKzDOu
WcUnsyD9KYp0uLaqeppadJl5TryA0y+9Ni+2pXMXDdlIeDv6Dz3gVPSX9ew8NHOGeomp/13W883D
56BuX81+CgjEnSFAZPjI5NO4sioEh0GLsn4Kv+qIwjyyKMm2HEP9QpiWzsAF3wsb0xZvaTbG1fSI
SYybvVPUj4Mfr1t4hnf+FFwpH+FTGDbMr1jfYIa3shJLuHXDh64G1SlcUqAS0G7oipwbZQlDL1vr
kNia2UmIVjaf5ny4nxJOamIG0YR9hm32VKvucgzNUznHh4AT2wLUa/p1RV3GM1lFDh5ReXSddZeI
KANXj85MoJflh6Fwecv5mzhA2hDoS8gX2yoQrMsG7id+MMgJK6TWi0xrl4bNRWvds+l9ruO6oS8q
LpXqnRFVn1P7RAF57LTwmtrUgllSLCaPyS86MmKRII0B42Xgl2ijeJb9oQsYLKAtaqMXqaocSfI0
8p2ZGacyble9XcGWpGcyuuGN7PbQgoCTWMUl6tNNEFdgx5RmOQVdipMwsPZmqLVmIZWX1CxOEb+V
z1pd7HVH3+YGsYbp55uxTAZqz4K0k5Uxxm+Q7mHsUc66yUFUQOCK5xpvizrrL0o1Xxu/IzzV0NfN
rCSrtvPOM4Zb3CwvsrZFGZdLZ+KGRpQVC7zeX7y4vs9sC/Y1Rqe3iGjE3MyDuwLnFe1UBTPKEMef
FvWo74OWgyFSddg6gHwRn07F7KXZW6qGxbLBST6RUbCnOWeqyUccJAQcri6D3T2pcXiF9XQwleQg
bXlpGdtbY5bW6bLs7K0T6AmVZ3roXHPJRO/OYyUhXHoABgdRV/E6tkh9pD5Mo3kzs8/WdsmH8SyQ
mJCUFz842Wuv8hiYRtz64drSH+bxk2v0yVofEKYWQbgItfKjXBYzG+KfeCYlbKkeftvt6Y09ToF+
dJAlYgY4ngEwn+vG3sZ4XKu1dU6LD6mdruQroKY5+Vp+wLn5bGOlGLkMXSOrw1GzWI3DtDZ8TAl4
OB4OVSt9HN4HMMb2dnP0GekBAibXtiBryzjbEW5ucKvYhLmQvDaZmsa40pQ8JawP4BmU8DloIa9e
IFfqWpBHKYLFUaRm69aaxyxDoBOSE0G7ANvqNOOg6zBn3SL7dpY2pfsQ9dxD1g0OSfa9ObyMzMD1
tng/cM8a1zwNdAMWpvxYDZyGAaBXrl2PEIpn/jnWdsXo3snrIw/JJLdmbt39KPcbhAVCyA1pke5k
bp0dXv7nVPHvykuQM9MjIxXCgLJicLxO8ndlYp/iWD+hKsIYkKcor4GU87WxcYlUTXgj9ZTSz1dw
+9VO0rwVg4KyH4l7qNEwSTOm+DnuXtNzz/AwzIYnQ+fF6pNdooTHxii+WFV7cbmzFU9aRj9muBGv
xHFMb0GdpZeVRNUr6wwbo2Xf39H550t11EE7C2/DAb6qWk51Em3Nwt72DI16sjpR9Z66xiYmiBE6
36EqENPM0AIr9zzxzbE1YEd3dvpMgkFncSsIKJVdyCGgNDfrS4cZiMucbMYnphm1HRGcG5uX1ci0
NUXVscQ5KikVha20WMfULq7nfHGHHHM3ErbsCPKxZpbXxHQ/J8lOibBszsNn32Th6TkIWNyjKk9L
D6Zgh7GPTl9HLdQs9dF7tkcCL4fAgrDwkAlTtdb1B7ceqbU4+goO2Ri+KAsdkh4rPAjHz+ZirOFX
gndvoG3fU1LnfC2YEiM7BkfqC9rvxaSmB2kYhqyBuZAH+9mrzo0Rzw+8qOdRhaHb5l/5hihWabTJ
cdX9bqXnR1WoBEPKrq6XjKj1EAKAwpCtLQ5NVl9yQiJw6NBPf99AWY4hez1z75056duKFrxvjnnd
3id6fSIAcyU7P8rJNzkO5MfYJpbRXKy6HhMWtTnJvoYWCvPPcli27OqywhRWYiAhr4qTHwLb3EY5
PmyQa9+PSfR1mGt9PXhMPPywPyAZ+QjbV4M7iTti0L8aoaku/caa5eQ5sAWWuzm3Lhg0YZyUuUyW
yxpuA2mRkf5JVq18A8O3d0rpnM2cyWxrQUyk79t2JD+V7XCsa+1UU1kvvdE44iJ9TAheCpgWxoHO
sekdBTCLNfu9HYIAzOBKEw9cYAqLXTIhx1hmeQRWLnXjpLjv1AnHJB2JKYI6Dt++g4QBYYPkI201
M+yWF7PBqjXSso8jZ0ydYzei9Cvkz7eRqlMVh7ZSH/I4ea8lLptR3q8m3qQio/YKRWNTYjZPQ7Kr
QVjaJD5AeMKIy4XEkfLC9hokjNmuj3l5yBW2XsDJ3GATreM3udScC8j08m4kKAly3dbMgVAyx+SS
8XhLB8J4p0UDEzNyyctLA+UVgiaDWfTB8NXhIQHxWfC63Kvs0qYegS0GH1NWmsvRSpm1Yg+8FhnG
aLHyKmUD1iTicG8dCyQVBm2GoB+yj6VG/9DG5rLEuQ5GTHDtwK6QkH3INaxjeUgWscQWycl6b5wg
iJ0d4mGkbjFtLNoI1w0Jzpnr5gHnmBAVZHTtKA68On8TE/FANbeywCh9L01TYWyHn2vrA8REET/9
akz2O/nFAVWOFaX7wv7kpGI36G89JGNlX1+KEsgm1N/jSkd4X/Q2uu455FdKcIpqUo901WHUte3t
9PXDWx0Fdr7N7k2t2IUzvxgASt5ELy8OIsyS/xXYCW79s1JiA6Vh/9JmLx4m4XIcyt5lBitsJg+3
E4DKZNGxGda8oxVMYsilHwWSwb43Xvs6jPMk2WsTDCPmY9kim6Z96m5F0KaxcctNboP6kuSTt5FD
Joa2589sKfa0cjoGm3IeGw6fKccVFUPJJgyCtD6EsXqo50c3Y/uv4RWjaE+14D5tD2qiIvwCzuRg
lIcUgHlD4ZBTpaeegoqxJVmKyDvrdMN75UIyC8/GUiJZUjT0DQeS1lymJH9ytPtUTgw+vkRahOfk
oK+DmP1hMP48LBN29cRmgfiWia10Q/Hn7QTklNNUNIyWVA89aDby2jfJ2q7M6b5X231rptcSaFpe
RUbVd2H5ID8n+4Ijx7wK6+Om6f8g7EWDkDX5zIkyRX5tIhH3ul0csYvDBOcSMQxjV9/KcXpbA7Jp
uKSnMQwPyxLznfIeVPFFfkcklMWIqemIdbCVbLQ6PAwNxAkiVPdCeenbYldOlCRJ9+bayjuyWiFF
GNsotteBEsSbCrGKXZj6SquyTQT25hn6KYB8GQdU95RhQveQL+h4wR3JftHARmTiLEEZFwpS/zno
2Po4Kt22vEy0AFCp9/HVHcqLrNx85I5W7EsmdcgkdYhdCC61cw3jWDpcHF+rMU5wbE9IaK54y8Sw
cmSLA8OF36T51g3DFfaNwOkSHyS1AlFj77yGJGiw3jTzREhxkK1ebUy8mPOlG240399jU3OI0418
C6kcxM09nrpsUZjIYRIMWdz+QXCq26+WYsBl88ZsoKy7nbwPg2Y9wb4T2FjeYUGV5Q61uXfM0aOW
lXofa+gl5Hdzt5K5xyZ0vrnGcwxsU8ffqhxZVm7u6xZ/oYya+GYdIEvPV09tUx9uP8zxNwXAD6qz
Fd8CHE9OfTqsCvd9YQ0nmfdI5Hus0ZAoKhCCtsF8lt1MTl1h+cTA0QXEiLjN11WHEW4thR3PxfMe
DAkGAhiBuRHDN4hIbo4SbMcquCq6NaBUia7SwI5lS2sV+/fe0JtLTy1esBS+dDPIdWXBCKn4MIM7
OJq4dpZS/LicSvcSCy0h7F2cf0S2MFIi9fwVsi/KKSSHAcr2k27OJ0tdy5+uKNIGIBQMTHfeFJFD
EOwNY7TIEelWbh1eBpYiBrrcySykLOuru7bxC1CMcueSdbgctGilYp4lyLLsN6GJv6yajHDgIZa6
u5sroDWXl9sLiMHoQd5IqRkBEKn2HDya8YyzkeP82bM0HHoJ9G6/ofRnx3eqO7VHhDs3lyCu2SW6
EsYMXIOgcm6brDLSGCHpcLdlngjoitNLwwMxx+AqafZFghSW4laemsRdtUF2iBxe5bJOVx3kwqhq
+JpUhW1rQrAJSHGQ3UfLIUg5HRZTOrUhDUldaKdba0aMIRKpSPcxthwRlEW2+o6mGo60am48stpt
0ibcNFMhExgnHI8ekFgme8MrN0i7FHa1rkrw7lMX9eCxS9YXeTKoKE4hc0ep8X2tej/Hw0aOI1Mv
3hewbaX9kNpFHCAVlXM/p06RUl62WrWzzkmr7pOSplINrkW3HWp1b0bWWY61OFHHZZa4WGW9amF/
JzWZFZvHKU62RNSa+dPkzIcYkyHPOkIdyP9sY/PY6EFlrN3k48/W2Oe5Ul+KbUapXdjeWe6wZfSL
Tk+2AgzcGiRqpAqiGMGOqzAq9+bQXkJMkAJ4XEVtnZCUnrLROpWjuyupEORo5DzmQeiryUIKZSfX
qmKeEk4BlKZrEmJCkvBlKWgSm5JVzi5pz9WCKjGrXz1vwKuht3Z1r9wbCUJ5nHdDvyPmF4ufhpdk
ToAGBuzb59g61TY+iU5IUx0zJIUDenCoTSo9fJMyw+emL/Qnja1LqxRK9oxiiO1UjgGZjXh5pi97
k9gDHdJvZRwWmT+dekU9SZslq22ceUpUdvI9zUdfNT7JqSn/lDv1pYGjjbXKLaxHo6qsW1Aa7sxt
nXI3ECIsJj/YS2mUsatJUyN/71uYURcAbtwFVbE3qofxcni1Yx5LNt7F9t6cgfj5DcSrSGPLEmO5
SEkvox5tdg74mPF1aKp4OLd+iUpRvqcc7E3GlqJ/hUNP9c1eweKKaJfUqsRDZYRgHiM3pE5nUH/f
T9PXoU3e2/q0wIlsURWfEwcnWCjocRfsgviTMXwZZuVjJYVj0Raf8jcp/8Z4p+b6+zrU6Z6UgIq1
Dta6qS8rGyKpVnX40YAMyIbka4z1FJiQa6PWSgL10MkXa/JSOfWpOdwezB2BKW8QyqJ6JM2Oo4eS
+OgFBK9ShTBtScaVEilPOAAeBljFy6RE/FU4FBztlF69kP61YcVqgwbohZGp75xlu4LYjU3iIG8+
tIe6Zp5nWJtbwSEnFwPHFSYsq5YgEhjXrNcsbTj1tnLr5eS6lVcqnbqF+fU6svAwVjv2y6mA1dd+
cLutAn980VMyyMMTd/WggzMgNdtIp6dn9jbplM+yQd6OGY653A2O+FM7zg37udaz3FeWm2xkUI5O
Y+1BdJOABUd7CufoQUpzW2okmU/WbC9lp53k5souJsUXtsxvsuNL/V61+jblOJE6uSGikPjZCIXd
u0JFtyCl+DhzN8I6frUgd2sh71KtGMmqoom/eQP6fkB4AYu81wENBdjN2JBrM7xGUXew4Djm82Wg
o7WpdF2VLVxulEwhh07W6q2XSfSEHBf23Ph9gXtIVVnHYDI3gFTmSqAkKRflYqROA4fHDSLqYRuX
W1NBw61Mzt4uESDI2SKHut5g8QVGYWcY1NvYP4PWuXMp9vkwPhnscF6lZ8PZ1oV3aGoEzHK9bU2z
nHisgEqCPUoaI85j1QWa72rY/Xx12Xns6Sui9I0Uk53KN5gcQRALXpqKEF0tsLdN+eIO+HRLoRKJ
kV4OGb/hkzGR30o5UFNkRFF8RZoH8xC/G+dagtBK/SPHoly61aG4VbP7WsWOoXbCqxQjt6a9xJNB
8+7FrEajPF54fnOxE6ZrrTMeSS0+hdbaTimJKCjaMQWLnr/MiaQjsCQycB9c2A7SaMndKtnHMZla
Kfm8q7nrRu0dSdQWrq984KTZW5nDG2wv8sIE0Wb0+5NNW6aGRPbyf2GM/ub7VrQM2TKyXmrkNNml
QUiYfEo7hBk3T8SJAYrqs6r3Oz/TVp5uH3WLEKih3DSAkrx+grVKSY5ZDxeykfcY3ffJRlyiKt1p
jpQjEeo7OfGaOtp53kW4fLd1Ln9jwracyNfSddDI0gB3nWf3PBcvpU97LD8pe0c8WA9pqy6dnpN4
jjkh7elL6tx5udsvQ+I7kibew6tYRVq9dcr8qlIFO224IrySGcRCSkt5N9XMW3SRs2oH6uwJu07u
FVwNRKbK4zBYj4ZBZ+zI1ePmYTrOSozB9KTc1jquGgbrokyyq5TP2GF90Pq97C7TZJIhQhXNwS5n
pmybRK54Ts/A6EmRSYJJcNQ8OgtYKTj80w3qUJYNzI9XZZCNS6twX6UBTZvx3kqXt7ZKKm21BsGC
fnBDQk2uTY5dqfaNkrV7Q6k9Cj6BJ+SbyMVIVSQFdh+x/qasummHBPaXFSM9gbTOsm3eNDnyqNUW
Pqw5D/dxR5i5NOYDJ2VKebbIvJmUV14s4XbkurJxZ8jCUz4/BE2wHs13fZ+/i8feWHcAhkPWHoS1
IJ+idskV40N+nwOeMvQuLQ68c593FskZgAC1bRrZ+6mxMCdgM4zTq2vxkuIHXObZNVX6d42BnX/f
Imx6lB1RTkdD61YCF4BdS/lxq6Mwpju1M8qTtlSf+mecUAPqT2keOw54ecuy0r0H90P8ik+6Cdhk
FqAVTK/w8MZVlaI+uQz4k+Lzl7+bK5xWgI+iCP6cTeqw4GkcUlIpS8vIOt20iLWko+EAtYmBaBPv
6NB/N5zJ0prJ85iQbOlmtxLcLh7c18utq+dVk0YtCfSTMiqvRuETxMIYQjU/Jo75ZBbz1fKYW0nL
o/EWOb1zmuL8veQQ5hrEtj68CPsGkzlIWlhsO5W6t/X8rtXS64D1PsOagN26LNZAlzQpGtE/IXRR
Oh5cAXGuX0N/9pcREAzOwhSWfU+eOCfFKN8/kuIm0lqwW+1UpFW6EnxGi2jwDSehlwOTyQRVA367
tc6yUjwr3MU+/t2WgzwKZkuABod+o4QJbed9CZ2AlKDbFlhk8c6MCSIYoiupSSqO69nQzo9VR8xT
UokJoe/p+9xI8K6gT5N8ATwrkMBdvKJtoM9T8/E8svLUEIwe+uqnoEqwnY6NvaCzbaqd5O1rgAma
vmPj3pgdVfXE+KO7UTigb0gvIMgMcr50AWuKuLfE22DsXeKsPOMQb33OnEq5kzNLsWmLwokzQs5g
zgYT+GYhFJwkxWayw8OkiOKz0yhwchix9cUmIchRwDS/KXFNMnS8vmJr16azsbEGrKTbmD6G4m6k
jWvzRF0FmYOkxtuM5vAY7kKni4mJAwIMlDMi1jfXIv1Cd+6dkvLeZ/+9IQJOAksvQ7ZjOMFaIx4a
mlfBYnOZOaJumzESBuPnwBGXDwzFAlJYkMxU6VFqGIHo+jJaT0q8b740VfGpmOtqCXt5wBp+Lb2o
7MKCQbiPo4PF8Y2S5XMFbWGdvCK77THSvcCfEGe+d7gSNMYHyw9OKvvnOACBh4nAkpiyYlP7mItL
a+4xaNXVZOni4BqLlasrpq6W2Lv6DlzvJgk/4gbSLlU8YAsxg71xQP6Sc/9F//vTqeZbufe36u//
cy4y/nOTgP/rz9xk3v/5Tw/Rl7poirf2v/en/qeSn1VIs78nP0fp18/160/0Z/nhf7kPmZDRVZUq
1RGZtQqP5l/uQ5qN9Y+H5Q+qb8s04Wz9TX82/oDv6VgOTGeTlF0XDtLf9Gf9DxdqtOdZ0HN02M//
JfchQ37T9xxLST5UNfi0OnwuKKbfM6mGqG2LhpcHvmDY7TTvcz7j9+ikevDo6uZTadH51uoHXZ+i
lxiHXLNq9oMeIPkoyP4WhxxGWOfBM6at3mjVBlBmKhmW9bZR3A+QLuAo4sfgOgfbYumaPaP0NlyX
HNw7CMrqMsV8QcPXbZPHeL524vRbaMWHZsZ/BHHvJy3VideBcxQHn/lcazVTLmlGh3EJ+vFlDyWI
UgJnGdR5kA8GT18ajDM2uqHsC0LX7hO2vkoLG3hqaBrDwHkZmv41cstXpWK6Y5ultkhGnI364qNW
jV8dG5sLI7aseyP03wKacb0q52PRKhRVI0NiP1/18LF2dfwpJLRnM6f5ixViXxNMnHWBGt7ptRms
Uc8yc0j6T6nYLzvorpy1LyIUZqpr0poRlKBP6UWo0qNYmbxq2lRoWOw0/pqgaXEGP3ioGk4FjQcQ
VAhfKpHANCKGGeBPDO1wMZqLYceYy6jJzhf5TISOxkZPE5SqsXMHlCGD5g+rXGQ3pScRssl97j/Y
s12sShOBDjqpVaF6p0ErX3VIVZhyFLuh9fuVHE2qQg5JXD5gP5Us0VlF66Y0h003GU+FQc6CQ6LC
QvWV4Ij98ucBGyjMdUfqI3C8BC3pHvuso3afpfHSUfALBPxY6BPKcYyhdVHaI9NU+j3tGtlgmWLv
9X7vpyXnExkLumUCL/fVa9MaAyO0dD0BNzymNtRu/EVG0irZZtVo7qAamc+6PTYbBg4fY6XeW2Fn
Lwr9qYPJt1TD5kwj86VLiw3p7TID36HEWpBx7+8SY2r36ezcZY2ZrYcWmx47bz93hknIbd0jWqzi
ZkWD1mXWpvlkYx61mVz9mPjErQSWvcdG08A3wb2GcDSZYik1kyEOiLHCwnLSB5xcQndj+CS4lFlN
PKa2bVr0PfncnWM4zmIdHi/zAC2i693rrbdhWpGsBpD3ZdsiAaiYg3UqCVizFe/qMF8WRv4UVflL
ktiwg4ukJr/hLXLByhU9gghgUwA0EchWModH9KjW+77o7/uGVCt4qBNppj7iTcW60tDABUupIT2M
q/IuebHT7JgBZEfBHDOjgxFC6bEqJldbVDmiPxPfxrZrD3WDV0PqPmY0nxinT++rnCBDXCTSOz9T
8HpC50yyKno9EI3ytewS884oUaR3REFA9nnQfWZytTQqfr/3ZvtdPmv1vYcN90MdU5MiwUbK5tX1
dgB5W7i5cheSooywB3IVHjGTE6Jc1B/tFqsVoPRpD4SLiTM3amkFlbubp2Lp4ra813w13qtfk9Aq
lwNtczRF6UOKq0LAkBmQFXMfRuncZsYeeMHTbWASthwnUjlcnQmRFa6KDhPDLB81Jh09et9g/c72
Q5z9XeeE6vur0il7L3BfrEFtls4cCgbTnCClLLoUeaQRpfm6JhMiqL2PAaEaS5SFRFlkUPFIZFOe
XaybCXTEOiIO0UZFTbJUy/TVs4sNbNNn/MI+h3VFsRuQcGBPqBbbaqvLF6Q5ssZ84TZ41CrqvT7j
Z4rc5NUawk9jzAixLpzwGPWdwmybHJm2URDiLSyrbk8EwzDyLbA9CNQ0Yb6tlRsGAT6hefmdxSIY
Ag9D0ThnBuMeHCyXF2WrgrJX9W7WlbcE3tIqdLPsDun/Ni9AfI3IjFYI9qul13hPoNkRiB44k0Nx
s1Kg3SN/9VRgtVVeJhsq1fZ59hifKP0pr0x9y73aD9X4ru5aHKFBMBoLRevQIndQv+AkVq0ib/O/
hc7rzZznd7Y6mmtAnP5tmfPweSq+rXHMP3/urwrH/cNyPFcscBxPJSv8Pwsc9F0oq/hXxM8jXXFE
b/F3gWP+YZgw/1TEXTpFkE3t83eBQ+3j4MfoaESnO5qL8+LfzkLfFa3Ba/HXP39rOCO89++0Tg6/
guEfs1zE2H+WP9+QtUO/tVLPrutl2ZibqsBhnnc3s5cQuraVDQ2E2dcI9P/Nbfp//VTo+C7qUsoq
MS/6VrgStHGdmgW8jVSTZi+AjxqSjFOXj8JO/Bubltnurz/3xsr+6es6tgWh27ZtrHO+/+CxhPXP
rLRe+vo+1KNP0sBF7L+wZLp7EoiveVnh/6qUzwk4RxaUW6aLh19fhC2yoB8uwoZTiI7GwBrpJ30Z
EUuZC6W5xp0mvieEBtfkDgoyNAf4dzLN1IW9AuggbaN43ccOEzGnGL4mpvZBxFeco2chjQQm7SQi
3IUqhD8UHkK/an2MlH2pVZ07wfhE12KIxxz+aGXYb4XcMtOxaND/b8iDzr/TgGc8jukQSTFu4mhG
wKVlJhJ3MBMyhwQkFPgeEz64K60FDioz83LUUDJbW0zjj9LV9qH/xXkr4mElPKAbIVNIDDXgswxW
Q5OGP7SIDGls4zcCj59lwQ7+pLhQiQ4A0d6tkP9mJUdhNyhuF9XLNmH2OxFCphTALw5pSyYSHwZC
2EOG3jEGgNVmnSQQcsUIOGEcDrKc6eEycSDu0s5iTagVxTVr4k8l47mloHgThIBfLwPjJwUBcL28
3Xi5Ghoi0B8UBFatxGqRFhV2VoBJ8qRkoN8K11dwyg5S5hQHS49KyNCbx0S1TgXs+ITiQtglJnL3
rrfuhnn6JMRAC3dOQkudx7Q5GCmDL2F0+qp+GhD3yMMykit89Dsa+Lua1KVff5tbH/TDonZo4gwc
Y/EH050f3ixlzI0wz5NqmWn2QalzkGwfzgxTJcCtUnVvpEXBlP1xV4b5fp4Zrvk13h8EIQkt12yp
M6bmuQEYl0mFAFrwZGB8PKMPOKL4X6dI3WSYYWH88pvL/7nP42lwvPKaqdI0iqD22y0J4QF2QKIR
H9PgvUCK2DNtwwZyXJ1xFbRx6R11+Qt/bquF1kGvgudYBgWCoZojwHzM2JjiHqqZyuxYSHvy4wMg
qACqsp8IRBrZxYcEb5pYU/fe/2XvvJbjxpJ1/UQ4AW9uC+VZLHpJ1A2CpER47/H0+0t0T59uTUd3
7PsdMTOhkcgywEKuXH/+xsy1e13rsXBO34M8gFhby9wJpK4QbExYtDLv0/BdzJNdpUFMpGAJezSh
MK9kK6EoyXyQkvpNKN1C8tNH767Q6pumVO8qVAOpbT109JMbdbAPrpW8w1GVqnNHGADQLx75uHKS
VrDiqiqsW5qQ/ejyUYQY0DJMsLLhXRbdMNhvmo7rKe+Uz3yEoGxOqFv3K1tttp8TMOMIjE3Glg3w
ZB6RygGLTgZSwnWS2ZMHXcEhMnLTGOql07Wdm3YrlFYq7k7RxOnQJGhjgpZuwsoO0xo+AKTiplv0
HS3VN5hqlxwAcCMUvzi1p42jk1+puY+pVu1EoWrFwc7WrjUdc9rEn0K55Gz2DYrVVj6J8I6FzCzr
zEMOFZwAiWBG6eWlrOP3MOV4uFw6dXgKHXfntglva6S7CTPCBoMz27iOUF+iLL0g8voURNkDcJZ5
K6K7dxnTrbBsyAfPckq0XjF3kZGbE95OWXdk0nOsOM+EIF5hRiYaKZYIXm5JnELJd7UH/bDWXyah
vcM827YJHoQmx1h/XQATvB0A4mnImWp3uM5PdKYTASMzssqYEa+AsinXQamDffghELCA+cJOEmA/
T5/dZjkgmLsXzySBkVeOS2qLb+Fj3jN3ga0iI6fUnl9m+Jfq7GHVLzecLImG3A/JDoh/h/NXXWGB
Z7pzJ6wqeFnTpuA6agvZKmXGxcvWkiWlYD63xCDb9k0RQPoiIJGx3G28uE/WRKonRtU7t2c+HOEK
hKTpNmYeyLD/hzZPH3ifPkutDmvuuNDN+gxJA9sOZrc+KoerPAugEw+iupSxqAy/hSQ8jP3OTF4F
Kl45KBZA7rq/smoqwz2tYlQy0zzzPp/yXbO8eeh15olURFVPPbwY3A9bHW9lHDsaxEU4I3FKHB+7
6SF329NK+A9h/lWV/SzSC+HDSdmNteiQa0m4JcHuYjThc9F2W7Vu8QuFHiVrRolGaFQNAUXIK+v2
mBrUDj3yXv+5vlkgbL/2HAjj8AqgbVQN/Bv/Wt4mRdfcYaA8qzEobopvVxTkbx3njK6DM4ZlktwJ
o1AYZRD8zp81ZomQRRjW5u2VJLMZGBymR61neAk17k9GZ3CJrOEuMuIvgylBvDEa0ZT1iybwuVcO
wk8AU/qUPnIxw8+c6x+myrPOEMBQ30Ae9pEN9W+0rWeB23um71UwnFGCQVaK9yt/ZlymJwcHWyGl
ql74TlZX5UtD0eAHlA/NQapM647G1jKzfzH5+y9VIYifadqAkq4JlGj8ou8enb5UFtWt/J5RXB1W
+1Cz0YgtjBcBohiAd9rpn++T8bdvaUtfLx6buHH+9T6pGcZbHhcIYRUPl4y/ZEQrjSC99D3bBw+2
LlO2LrH2mZd9OE6DdPckLFUh06s0g7PQXpwOmKV1sjPSRmiPFp+ZdvSL3alU1+h91XxIwRJ9zKrp
yBzj4NrpRebcGkwJmUI3OtwmVPwIuLxX2/uXy/tf0Cp4qoODPJYFnJgwuvjrd600bzC1APtqkM3n
TBa+VFKRAskDObCBWsi9//kCy2v+tU3hPTmOWQIPu5yx/vqePYZiFjnMaBNabMwH8lsAn3dN28wb
XKubzT+/mzxV//Ru8lT+qSfth0afspF3s5zgibzh26gt391g+ZcL+Xdv46p8IU0XZb76y3FqDPPW
yxiP+WmYPRYFozu5gInsz//774OcHKsFbP11To1//T5VVNZOV/B9ypD2RMbM9lj8rNL23zTEf3eb
PMvgYKziY+apvzwGja0JBa2BYcvKbyrsE7xBW/yw3GM98vzPX+q/SyMnMTxZMMukRKoynPjzTQqr
JgK1qXmvQSF8hcCrjdp4/yJQ/psv5NDra5yzebIZavz1TRwDb3fXgjK8dNhRYUQIKS+/dGFxxOfe
/pfb9N+HeteRuYgqMRG6af+yHmBplgpoP9bT1A4iRfEWJGwvsIHi53Y3ee3RLopLkIKH/vOl/Jsn
mje2DdwKGOrgWPPLt6w0s2UWzKUMF98t5qOw3qTh8ggjJ6CviMbY/+e3/O+CyXdFswDdgf/Yq077
T4+Yg7W0NhIoDbkzf5dhKcmoK41eaBQiIfrnt/vbb/int/vlmDAtfdqEBW8nM3j61gs70YQ2CTfK
lRiFZPzwz++IQZO86C9lxHNs1bG5lQ6c/l8Wj4Uy2ppz9FPlbOCsmuk3+shgyVyqR9MKHzyYjTvb
rb44tQU1MSKzMX7u1GsKqSRXXThcSfRaAwBXwXJoinA5DFFxaznTNnA8puLWTidz2CvDGZ5xeKyq
k3NB5vUdCXh3MpUIiDKHiml1xUtPdGS9S1OmAXEevNc2nwBif4h8S8SJaTsif9QJaf2W6JxTcMCM
wo6Y4BjAwAw9UoRDbPaAf2czwIC9I37CzfFc7StRtPisK2xsNbIYe62AfEeSq89s7p3YY0b0trL4
GkYeBOuMyilRAiY/GcM4ey4xXY0DZ8d0/o75d7/DRjEu+q+kVy0bD4NenyMUonRtSm9Kl+m2F6t0
nPlr02oKwZnBIyV0X6L/9UL7i+q2ZBSW2qc2hqgDY+OZCEkN6dcImcg29lMlCL0KaVzP1AvEXg3K
AwGfxFGSiRcrB1iOL66ClW0OFI3VHLrgiljQRfluj7B5YmhuJRzVfczfQs3CedA0y3Kj0cDbadD5
g2q0t1lBYhZW+NCkp69FSpoCYT3Rsc1GdTdY9WM3DESIqmhaE+unFRvQsibjdhmc/upoNXOsxfuo
rA9vrGfIJ5VJGEM2sTEo19TLL5qpfBs00k3sdsSkNRw/JoJFN7NLKz1xx/u2ONOHkJ9iqNsgGaH4
akylhmyCvznMG9iaKrw1N9lilASXLnGJCE6WFs+y+IcjBqVai8M7nr49qAC6cyjRRR7vLfR3w1zi
zUrsQJFV4cHG4fq50YobyxvfjWiMNoU13zkNMdETRNidUz40MyDOPGR4HjjFg9qDcoMigUOFb0m8
ZRpxTQeWS2ciLo4jZJ1Or0DoUkPvfu5sax+GNlwckqcMKwn8yEIb6OScodrJH9Mp9s0i0g+57hGN
mkWvWmy9mEH5PCrQXbsR92ruIU5OTugcELt0D+oUklPFlk5HxXwumEnGCCeWSq8bd53w8qsU7bLh
nY2qJmLW6WumhvDCUw1fAh6lc5+hXS1SHXFJP2xC5WT2RnaIc9XexsYXfexIn+3LL+5IfEBNcOVo
2sRJRSkkVnJjIFDiJwzZt4uMvYIL0ZkZCqd8Bil94CFFw4MauyE8AyQdEpdh9UfIhXZKxIxDf4Yl
l2HseNQTmE955kGwwgImn0dCuKeWw6odKJSK4OqEy87l9A1j7a1npyrC2Lig0l58NYfbaxNSscBe
agOSLtWFGVRot5+2oR4WzSVGE5dy/AgsTs3LPnTGS63D4SMRM7qDvrozu/guxPJ/hh93nFkSvmMJ
55ewDD+0F2azHG5jvXwd2PwLL39O+1u26nGfLo3ip8FQIJXA4Mop4nOmASgNJO9c3PzC8L3C8tPe
L3WL2UBDEHrfO/fljLOr2YN4MmMJRr4syaVEumNQOqijHxHztRsWrB6jAr/ZoHrocni7z66bYBLd
DaQp1+RmqR3BfEPWS6zBD6akHNWiYwa+keNVXZBS10ztzlqIAgZ26cfpoHjN3gjxsY7GZ/mZhdDn
Rs9uFcyZ6ei2VnQ7kaXYRaS5k6cmqZlukJwzdTq0WHGMYsaIK3KDMx8DIXypMXoQ7wvssHVEyO3m
ne7p6Onvqd4TqMIbc1o3rOmg40gwui1pD4Jwq757SEblzrWcaygpFpi4BnhWxfXVzYnPrs5mTVhQ
Gnc7jeDJMQo3uen+GMcGMwDkIhb9g3uCceXMXw2d6KIlfke0PviCYBB7/Knp4wFzHVF/gvwEcfKp
jpwf27a5zrD2sHkrUHcATQFzr6zDsPwUsj9Kz08jfBvb99+gLxhsIk1tOg9eX/wZcOQ3uv4Nc1u+
bG/D5HYfcb7+gcknTMM4fbfL+VV3e7KgQaeY1ArVTRDuSoneTNLT5+ZMdF7/Mxj1+ICjwqfIFMSr
wIR87fDolMpZhKzy35VuFEWf4iAl6gS1XlAxKFfcWn/MY3MjMrBJB7eM3LTaBwaKlVREQF0yXVOe
xk3RgfI8h2YmNUXES95ywpiNwGP0rksKAvebrvdIXqXjCyRjwMR04V2uiK0LoVoxQHEF0oJiIBgd
cEp6O8r9XymGAmeIpERkA6LpIh/PR8kifvnQlYNngZGzlNetwk8jL+7SfH6TO5K3fE6BuwSqbwF2
BLBTNP1LyrMoSnARCQhJS/id88gxN5vQ1PCXjjte2/5ZjZPZ77Fe7zmKQhoXEq6i3aaD+iguAbqr
vMdLhYEzryUfgidW6+xdj6ODA75BcmFoXE1jQMH1Ak7wB8dOPtxsPvWUDZHFrBAcTgYzIjphlIv7
AF7VB8TC31ZhQjeIP82zyNjE0SIPMNASwYI9v+PUIaxxseNaxmEreGWY5/NBZljClhce5dK4GKvb
3t3quhUG/SVDEjmZw63uvZEJfI0LgRPrQt0UNvcM3LxnPETe3slSvJ2Zhhj7IwfJ0/e8qJ9koYtq
RClgiswqKHGOp4NiY6mzAn8BEM+kmdAClJ3wUdM8u+kkVLn3tq3x01Y8zLncx9UMQZC9CI96+bpE
dz3L/w9VIKK+uDf15YcdPozZ3rMnbIWigKzQ8ntixnuCEwQvnOr0EEH5kHu7amvl6pmLJQkwN6JP
dRguiZ+GoUWPBjJHL4MrZM39TkvtZ7k8/WK9tIZ9swoYCk9sK0SAJ8/LjCRHwC8O9KvGYRBlCQtA
LOVFOZK0gJyCMorTxorySZ5kiKm9w9UUFCNnesEMlJ8qBP1ipF0SglUF2TkbKrwjoALqHf4EcXc/
WfktUtnDSkzGc/1O4jdinIhyfQkx1QeRWh+uIGR0CKkm70DlgGOXMGuwECNF8hkc7hZlwV50UfLE
yFMmvg5dx1STFOApOdgOGKiLLjljvL+i6WlC5zCFGBGHXoA1N8953zGMabPyre4UCgcf34ROaUW8
UQr7OhaQEruCFMXRrdnRimUOruz2qfbmwZcbII9oOLKvFQlXKBxoqAon8YVgul7mVcYttPdAuwSN
ehbUsg/Ma1bx4/KHlj0jHe+VkOHAKLZ17UKypDI651VDXxfT90KoQMp49rr3oGapFCxRVQfgFwVo
EB2NefTtztrLYzPHfDBmo++Zi797iQ9IRHwZAIhAuWKsANHkCgN6tYATa/yaR0JgVPDs05RqKKgG
8PnZSREAdgWSQPqM0+TZ26HMy5tMCV/qIr5EFaxxFJuEy4pXNK/MxTSFjEQI76eaBtvEczayW4h0
cQ4i86TxaU9CZh0dhh1qR39UgVDD0RbJX6w+VgaxvVJ9ZJgk1HLLZGsO4gcw43RXQMBohSQquj3x
qxGVgwl5OyyT9y51T5E4iXIaFTjN4jHITYqMaa/WhRGeCKZx95+to6yqGy+Be4xNyM6psT7HJqAU
PK5yjYNI3jSEHwu7lwZKHhp8JJlr6YS7tj4BbNuC9D7242YnlT3o+fxitZbHll+pMKis4V5VTlVz
Dmb7KAWsh8eb5M6epAnMlh5EqLmujibHnYZGEweP6Ekqo5by8MCmR+8UUOvFBLsqznz3mINRfS9W
XIXYBzCwX9Aug2P8bjVhMwMJh8OMU4U8B5YKAWqKVOBCX76PIONSAmTXyFvmWIaKADV9XQx22W4C
UFq3joLJkWHfhZ3ir/o1ITPLMEcsTDQesYrsQNkyvMT6wV17oZgtueJ3dXfGSWdo813qvolU7o9B
RKa8CcJj5Yxi5caLRLwl5kU+uMyeRAkpu67Uz0QPbjHK2K67NdMQgTFlN+sG/lEKj6zfymNONk6t
j73/s5zRvRwXmuFpYmYmIwn8+C4uKlcV5pwhUSLyKAoXXOaL8mcOfwcds/e1qvPqK9c7AK1PBtjY
hpLvh5CARREfGwzWmZe8T2m+W9yA3i45z+q24W6GcQQ9lCPBOquAinYRIRB0V9hQzkkGRA5DJCMj
4AaVgwccPxFwL8J78cgRV4PVLwFxfmujL5KLrIkuLFNuJyt4EXsL0ZtZjfbZuhx5ESLonC+mk9C8
dRSTS1nvxjI6i4bAuavtfic1OyL8zzh17qWarcdVXp1NBAwQkn40x/prWKO1yozg3LkZz/dnbSgv
c5Qd47n/ZmF4ia6b7cZ8EFWxWB5hfVFiT1XjiivjqRrN+FqZhfQtNp5VyKiHvCR+TqapI1oOozr1
aN57RDMi05ebL8NuKdS6VX9NDMmgz5er6B6conihPdnLsFEkFKM5H8q4gTcujvVo39lXMK77nnXk
HXbN3UCMgeZED/lBOoKUO5Qw8JIBqmyKB5WWQtaSPKxyWRhTnYKx3M1Yxx9lqYxc+jzwHrLAXsBM
ynNUku4jlVEYMKKEUZiVVPkXfc63UXoakuleKlRVxAcP966y6F6kOLWJyUQY4UM/v5qWs0sljNMM
6+8abboIq+mDcXULLesi5U8U0XbOJ7f3xJF+W7VFbKWrNZFL5EjVN1fbznDQIc4naD7AzLdu9JBV
6A3n4GWwIRzzqEQoIMMlTvwBTt9G1D2KnaubTKH9hJ20mTiDMumRTSwc8Znv44tojkX0o7C8HaxC
5G7MoHVdPz62Y/KZ5PbDwCYk+iG8G3VIqT1m69aDMHNEyiEyPnkClJD1OS76pnObjRTxwnwqAuNN
vo8IENKO9NU+WEEzi3ZJ1mI8KXD2OJyw2FclCBylA06jn0IBWm9awwwg+qbV6qnr0r0MuKVnl3+y
0AGKhkfub+DNV+gt0DDZ95LJPEhnK11lGX0MlgmtOGxu1Dn8tHvTT8r5Vr6tjDbFpyHU64qRVby1
aM6igE4Ey5RjComix82BdU73wsPVTOG84Ta/y5MGFvUuLaAblnAWU/jKuf0sIKcUK+lbpZKulAUC
LULokMXQf9Xz/JpU0HqX8FKP2cvMPExjLww78cSg08fKaPQ0ItKNj5FDtZQJGetLby27zlqmoNCs
+4LYe8mYRIqy/KNUy+aoMu3GIJDiKQJgGUU6LfSKqOk3DmW8Tol7lk1BmiHNSz6l1soNlJ5DcFrP
UH6SrqOTbEjPzdZZ5QE8zc58qHsyPkmu0URY19jVk+gBxcxXl/1ZHc9kR0CzJSxblE2iIRTRoDxS
itlslGh+i3CRdTjbiTZaThiyYNliwe4epDatxIPCwRHFoyDTecrRaBbPDE50q2oK+wUxNpKhlLzH
6qQ6u9zxEA2l7Oem45uN9y4aLSdEc8kZyMKrDUImbR+cKsPkWkgdGCKEu/pk/EYnkc5WRQOdUf4V
dnBlVndtv1eItFalXRVNrJRquadyGJto6taD72BpdxhtntbWV6bSUVvdlM3ruqRZhaJjdMTiV/yR
W1x75Ouv0+dU1fawjDeq9hkkUN9l9CkiQimh66sJvyMO+VWx8pA2A1ZHZ91KKxbVFcnc6EulPkqL
I02doN7AqchynC8La0ov62vBUdROHt1a2S0zOiztQ5xepCaix+aQB4cs4urM4idhFthVGY9tOrRb
WZcj+RJBitodHZ9zKwYTctukgoMcnsah36tT+h4OOhYcnCqZFmFo/LvW2MqnR70V0QKLw9jbpYt1
TUZZBakK2dhFKrqaUYlu0MO1UFbfqgYebIiGBfE15VH2SzluWEVU+eKdVyKEl25WjlAlT5W4ftUw
LdpL6yE05c1sudSy+EVWmivjLbR7TOzM6S5Oqu9hOBGwcc6L4C5ejFsp5WDhBFDOiJOkUy71p+g8
VD1RG6g2S2WTeO2jzOfXO0tBqhtUSEWrXVp9vqUaWzh3/EyMIwKKw2pwkdXptT2qIeq+jHgO8ztH
xZcsR4erJHeyS4zsI7WtXThrvAk3QFgXsqtJFzGKZUCKq5bwvmJOteO3oOxvwhKHtxaUQRqCVZos
YjPyYp9soFzBYDRDVMhkyAhHZlLgbHBelnso1muDlW/7vv/NtZ/DpDyUo2kg/G0PK1Epb7HcsDAi
ZGXJF5WGf4IWI6cpqaAI5mjlubCrAeXqmIWwYd5HWLJY3wadCTTgUKXxnAbmmxC2ZKilMLr3PHpI
eX5S0gK62jtXbnUvVguDifoQlYavGqQ7gW5yjre8rYPHiWEtm0Et7qpkvE0q1HHN9GJ01ll3ky9h
cpSWf30qEq83900X3SsZDLKop0V3cf/ClWXBP0MKZ6qWlzneQUyvfAd9MhJtnkPEfBqIp5grlJ22
zuDC5lRHylHx2hc5rkhTh8tAwnzC5dcag8OSJIWYOKPKn1fki0dHKpzI9Av7smgErCBsFIs/kUR3
Rn8/JmepSivxzZONI3Rvk/xVVLM46H0GtNF2lr6V3lc9/orK9SeA67OIv9c6BldsnidfM4Mn4ZhJ
2RD+mAhCpbiN+KSFHX0pWYotfeMqGKf5RSt4lHSdxsQqVsFshb9DxPnaasgGY9qcvssJpy4Q4Cq9
b8a0wJiMQUxGJR3+cHq0uGIg1RiNr3ck4rTxXo2/DiKnZvHGnEO3LZZlBlv5LqshS9kezWIcQpvJ
DtHcgR3jo0QQXBxvSRo+expCyc4Ob1v31e6mmzY4tGfDjt8EhTHgVsIkgVygY91h4asXKt49ZlaU
6HaCxarheSEaDVrpbtK2g27fBD0Dlwb3o0bnUD4rVC85KYjOX+pIpn+ZVaARdbX6oGaYTf4zi7XH
yRs+RsM4YcsM1+OUCjNU7YTbxkMXFoq7GaHsC+MFudFbd0qEL9aJPEcYCSt1CW0PeczDi2cxAkAR
0nOoxfQyN1qeWvenVFP29p91Xo03SVG9STNRV+QExYnDuuWxqObwlCb6G92tnZdP7WJZN60xjZB1
gRE4roqvngA+UikUzzrhZcr41lHes7S8c7QJCLG88/oZCSgPqhwUIiEFD4QjbyuVHGy6In2uyZnU
c3DOyoJxsw0U5VoxU8TkkCKiWcbL0Pr3sz4Q+0Us2xgrpW/WLrm7YGZnM8U7GdjUJtoPTW6xXKK8
JMCQ42BSkTwWZaEfa7SqHqS26W417BGXBCE8CbfN9RR/SSceHZKeYIB+zqp7r6l4SoZ3BvZKZbub
NSwE5fCymnvhsGdjg3ka2ksPUEylp90SUGDqjM8orR9w8cduIj8KgUgaKzkCc5CjsxbHUnwkmSNa
RenH5kZ5nEtvDaYwZW3JZUynfo+arG/MV9Pt9KO8gmjKjSR8NQb0KgFhQYvtPrVVcSl1jFKVJ9Vu
dkE57MX1VgAuC2jb7adtXmMaP7b2vQLso8QfHqyHdiCjywt+OhAqp8E0WSt654vPJ6JBiG3NRdzK
iAW6iqKayTvLVw4TKQfwymINl3brEbdp936SBG90bY2/zNRyvTnMkEyVKT13mXwP+2C4KcRF5D+4
lgjHu9SsbbjwbDIVJ3EtIVMNI7E+5pqTSoan9jGcgzMoruwwDmS1PLlfParWnk72SNlzZSmFs07h
qLVNCcOvD/DndCP0wHWz3ARdfTSV9kF6QQXPuiOZWl+NMn/sOMHs1wMs4r926I/9vF9anPCYHQ7D
VkDR0Hgc3VemomSRw/ws7OcIFykjtqBck9iEGcMR6rPKjVJvDazaqdoiCRdHAQEcI416s1b7VXRP
x5fWtCwU5aXpvzng1JVU1jF2QCDa2EFTDYuVOrwsrCF1QdIeeEwag/ArKUfMP8N3ocSILaDgHSvv
c8iu9WoVEsL2lcmAUC4FqKlUOlBhkUrdZd78KXi21GJpxnPE2k2b+RqIpeyR0r3NJVrP4icjtcGx
z2nYfQt77bNWgvEg/dlKvh+dep8rMdAyDg8C2Eg3KWcYEWcbI5c8RHDXD3x8ATsEA5IxhGMVpxab
7L5swSq85VGHTMTHMRvnKmdvPNh94mNvvDxc9p0TPqR8duHTuguUPrVgPMm3yj0vwsx3vODlBeE6
KnsMuiqi45c2eBU0H236jUOjp8I73gSUpws07tX+sMopRIwu3mx8AwztLC20Qk3Y9xBB1onCUstw
nzsgKQ44cndWBBNgMd2tgzwQv+nf2luvnU4QuPfiBChVVUysxMy4zKl2XIeAROEqUP0lcwTN4sQy
irWZIC8GBMQODV7gS2ETQq8WOfwSRzQl9H4U43FMmq/a1O0F3BIsweytTYhVvUCXQhBUFtxFDfNk
xsY2MspnOZiKM6kuughC0TfJUu7FTQcNwbNweKe4uwZGcKgIRiuchwb2LwHmP4Zp2KvVYUpLKptO
AKPGlDOKL17pbcmGvEebAOoWVPdGb6yJiPKXmYn0LEuv/dCdK7JWcbTZyHnQ0PFmug3gE5IGX3RA
DdXd4FbOpu4BphTsi6E2LMEGEWi3cS11T7PRbgZvMXfdR63NjW9lmY2D9HgfB5i8WKp7qe0YHCvv
7vrEgf5CQPaYRubdnJbJyehbaOsI1ioKX4o5Jnkb3T4IsC9uPUYLTJv3bnqOYVlENqGuyxi9OZZ2
tbpovNXJedvi/OBsoH75VmpE+y5r77Nax8VYXF2Jm3Q08zvOLx/a3MNth0fldgYpoNBtWdNLsLWm
q8n6LTyNaa/nMRiF/Kfr2DUzusK7e7SOasmE17a+zXbjbSKVWExknbLgBdJxqQ7rbKNP9Gwzze9N
UMYPs4sbCDfpS2DPG2lfZejSNpjm4USk0EXiHqA8lAn7vohQdHVCmTxfpHFaGc3roQxJno5xOFbU
IVvlhDiz8uoH1xw4ACc0ZCDxHGcLBd91YdivMGuW42WJInVqE2Onke+2D+rSF3+ToJFeZYjPVqEe
ZI4p1YODwLs6jfnGuYNWcE17BEAUmLCA0JraVBHgg5VXF2n4B0qYtjwiFnIhdmrMoxyN7FjFfLFQ
MsLy5ZAcM67TmcpQFmeimIYW0E6NQIJ4MGpPPdfWJUa/olrhzo28g57m35SKhqcQc9YZw+uqvM8L
2By6+ALJwUM6x8Tk2A9x4F08dcTtyAiYZZvph8wdhcMvA7ZIzT+lX1kRYnXg13E+xyo2AquRF5/y
m4oc4gKUfXX3kNdZf0x+qY51f8lhekiRlVo8Z4JYJDm2Jy2clsdhiC+FFuDvq++f6jn7mW613Wx0
JxWbiNUDrjbpXZQzGMH9bFHt5ejS5B39xOy+FF6a+pyGbjRI/n4xxpkfuEO87XP3eay+sCiPRj6A
1LoS/+KqH7G74Hxh3llqJLOG+DyG0Iz0RT/pCapSgbDIbIzDaTWfFDhMREZi0UmZ3Sj1QIoAfqB7
Mq/T+UkSHaXwoCtHPzettjmKxxmBFSTWT39Qe+UWFM0HeN396thKYUu4nx3YhCvn/4gxT52rt8ij
WxxX6gtJMRtZMwiFQaeAssmPLarwOR6+qcR5Z/nPUFUZ49ONyZYn3uFeknyQ4kunQFtlIoOi0RT0
S1bbaKkkEyV7gePZv2HNnAsObolSfilpcgu8gVGIKHs4FsbGqLr9ymz7PweN+V+EpRIfqNuw+P5V
WnpDEtHPopj/LC/947f/sNDAWcZBI2o7NsxEjmx/stAg90lC0SDsmh52GjBF/6MwxSdDEmzIFTR1
nfAwPs5/FKb6/xO3C2IJTRirHgYY/xuFKQE+v9IXeRHewTRgaHLEMn/RHsQaqpTQxUfekGG+THPr
aPyuSGR9YacHSKGvbPe1P9vfCoQ715xu1+fRMlEaNKDcqmPd9CCWPq68vj1lL2jQ74ltJqCvEyAG
fyia6IazZNOw65dPIt5viIMbzOZ1CSIHQl34NFk9wLb3rDeZvU1pGgmcTd7ZF3/oYC1+PhmXPq3K
TdcnOwI4fxDa9D4ZNulB1a4yyIkJjPuw1B5lAJIExd7NZ1TmJkEGpd/pxb2a4WmhdACBeoEyBfFH
3zwhuj0pdGQ6AT26QYMEVEdkbrYR67SRFOPSCc4yLpl66BdGdb9o+O/Qswv9JLQdmXFcBaZ3APLE
8mYkWSgo852DPVDQ3C9MDeV8QMLJfRZF2B35EWZbVut2W700f1iAdhNDeoEL7Ypfn/THAe0+qHQe
9/sqz2FbKdgw6BbXAAR6U+cmA7to2yjLl8UcTo36WLgT5ga1caxn7YvZgSC0+b3IUM0F61hIcXab
blqVWJhhgSa5dMSrJj/GGaWagrEl01lX4WSqqTYsQnvbVO5Mke+RU/RY17dVDbeq2ZJldp+58GXi
Gz2MwXEisrOt7oZIryOBxDAWP9zB++in+VGdxd0juS6p1+MWMrebZnbQf4zAH920jycyz8i2L6bl
qKWETS+MULNQkPpFxfRz8DXMYvFr2naO+70cxnsz7e7ctnuLwuipVWHiqTothVX6GLBv+0kSR3qI
DHPqsF80eEZl5N2Tr2fnBQRVvCx91VXYQbPdFI2nesCPolEwhTmEkVNs1XAi036AxtcH36Bd+E43
g/C2xq2h4BbhkHKJXVh0mj3yWuLXdMFzrrO83QQrbpv0E5Ob/rYIVWdXY/Pcu+GtsdDYDQG+FkoB
KbYNFYq1dbSDmUHrctPP5XMP9WhWv8E0/xnoNOjsjeDApCm4g5URz+R9T6cIVe8Y7Zh7Z36rA/46
abOLZpMzep8e2hJDFwi7uIMNqXZSwO333eJWQmhsjwxLPpy8f+DU8jH2dbXDWNdmr00xd1Sce5rX
cVNwdFAH49Q2weMyM/3Q7EDfoFOFcWF4nRgmn7LS/tqbnQu3Pyu2nfmIErNhFoJ1NycCPLxHKCxI
BMls2BIykG3ycsyuHnJxx/YYGg9K5GvwHmg9DOyXyzzf6yPjXxjH/hgR7N0HOLkYmnQbKSPMgIQH
dcS3t65qe4ehqLlZEucn7fCzrRLWpnoAS19Vb4LjNyzGYdbnYjOWGJ2N06hvmxRqXGGr2YkCWvq9
qnPaKodjqbAIFgnubYJtBZhlkgwDHudt8Lx6MDEEM+PuzVDSBOrDEp5GaIumxpIaPBOqV6zuijnz
9RpJdhPeeAOneHibH0upXweURxujbe4qo7q1x+p72k5vxAnMftXpL8xYvyvVj66oOXTF7NihJJqT
M0QAO9FgRqAMG2dJaDmrZqvh+AtTo9BpnsNdq6G4ox4/ES7jHQNkaoCy5dZVlfCoBdo9wp+70sCI
2abrTW1CScqUk0MehCCJXoF1slsnRyD+8RAYhp+SGYAPZ8BDHvMLOMbOt1k7x/sIK2PTwp2mDlTv
tpT/yaO0pyWBFVchdtvZI3wrEh0utmkwnEjQopfE0Y95vvXgq3RZtFNsYl4WDqPfJgKfZrWwBYSD
ckdBonh79IZe3twpagFDvrtJe8OCz8m6tCzzrlssk7vDcNLwpqNqB3cZIQSa+WKYEW5pqYaumFzr
ttZ+DCgeodg312g6mcSL+bZbPwclBOSaHCVLg0XsLnUCayogpxK+KZZIM1aA1Jracx+1Vm2vXXCc
4IzsjAQR6sLeAnmJGI4famC+kHc74Iq2Vfu6RHvLUxA6UXrbYKvZgR6wINjExtLtSZiMhhsYJg8T
8vtvefMVX2uMxu1POIfnIehuoRPczcFrFz7hB0l8S5iTNe/9bJsCnndZoPoYhNHtBQczr45L7DDv
iePZj73iu8Ey2YQlFnqZtS0WFbtfYFVsSEIypzrpNpOjqgYPUXLjGMor1HIHb8hLnqXJvrO49yWV
b6614jxl76bLtGVSjCd2Elw582Pex7gIuN7PoKhPTnajNN1jXasf40S23TI8Q/WNgJP1u6Q2nlJL
Z9TVYYw/w3TxtMe0m8ydCiDv97Gyded5g4AfBX72eyjk/zWg/9aA4lCiIjL51/bz8lbG7Z97z99/
8f93njSI0sw6/8PemWy3jWRd91X+F0Au9M2UAEiIFNVQEm1rgiXLMvoeCDRP/+9wNV+mXatcNa+B
K122JYoEEHHj3nP2kW5FU1JK/glvcwyeac/CsqdqFgXq/1Wexh86QweobRgOSes1+av/qzwdGhke
oBQPIIlKUfpfsE0ogn+tPDUwI55KG5SMXPsntw51SZ0PlqAZONKTNnPFO9vyf2A3gWZmWark+mQU
3Xqu8oRhSsquVYwVRhgWNGy/82GUa9z4Y7UDfbFv1lbscrkWdmaJr0VN9jrLJKb5B0eum5tcQT2W
0sHM4shWsifKM3zNaxr2MVEBqlyBsZj1gS0XZbk6J3KdZja2NzG+7lRU4n6aCfjJ1rdyWV9L3XwZ
Jn4kNd7eLJZ/eHLg7ft7NP+EJuHzmdgolqIETcvWUSUy6YLwuLlRSWJOGRi0PEBGfhSek+CaafPA
YCuiIN95TvWoM5bigMvgi02ri4NV7mG13M3Q+IloYshQFTasdERKQElyEjyRDQdJMcd+54AK4OiB
cbSDgQp+SaVxlekbsE/205V9NZYbbCu32k1uuorH9luwD+tyQ+aCNQHz+BGNANu1xr6tyQ28kVu5
Kjf1ecaLYsuN3mXHL+XWP8oiwJHlgC3LAsqDIUOZZbsJigNtDIaZ7lrjsZmVjrMfUn2nj8l0m9Ac
ZaRTecE8r/UhTuO3AlhczGcRVibjHKs7D8nEeZxCb4H84jtG8l5bWH22ZBMsyeljbpYvpaN9UmlX
Qrpki27sb5gQ1p3d2kHtqF+3GFN0PdawBAZ4vZLzZGYQn5of7Cd7PhCwU2G/gAulAohKegaQkhjl
5rCjZvd2liwpsyTsTbOUExLPyNGb+FAXot2nkkFlSxqVJ7lUtiRUxRjyJbEqB12VS4YVpqDsbkyh
/3lJ8QpO9wPdYkbSwpEoB2WnYdTyQGIZ+C06EFkOqCw+BhxAjAcRO1RvuFVfqJj2GnitknLOR1GQ
MZeFvQWu4hQD46onSSaTfC7MS7C6UqBdA/Au7uE6FJLnlQL2stfx0ZWkL06ng48B/lMilJMABgbT
6NGSdDB4JklIcCbyWVsjHkQyxCRNzGNYI+lifS0LeaOkgh8d+NmpnYdJwii0vFkUazrY3XI2SFjd
wXGyaZBVT3NdXdtiaXd9QnE71dmHTRBsWcKYtpie4S1LdX8MVcoxg2FpVuVY3oivx1MRThXTudHS
Pipbv8EMkCPWXZL2G1ll6AHy8lGRH5qX8MRWk02tVp/6vkEsHq/jjpHn6HMArwNNMeLANrQcVQxP
h5ZF+FhWrKyeQRXTx0dNZ3ujoxffbf12NVbzC9ZzuOTtNh3y6jDp8XDrILWFcwAfljN/UDcOUTJJ
Fo4lfqNcyYbIirVoM+PujhonrIFW+OY8NXvuQ/s27sAMjgOJLprULMbj0uPEwWoG9iLS2kyJtInx
yijcKhiH8sLDEtnSoDWpL+4kgG0I/Fv5opCRNz/33W2qahfDI8nJxbTlLo15wosnQi2hCdm30DJK
7lI08ArIHdiPXtefGGIZoHyL53LNKzJm8RxiMHnJ+/QCFe1JK/Pkprfyfq+Z1usq6DAmynmIIQ9n
afnUMKPbdVSrISpHTi1wYDoHmUBnxlZETsd+NYzjNJntZ5gHd3Hnfbe8fjikcNeWuGBFB7qfyjir
Fa9MXhWkVwJ1bthzdrXb300to/Ods7KGsPhIoEU/UH8TKYqVZW+VioNWnQiXuDIlx5h7dB5fF3ux
jz3jlm5MVT/d/MXLh92j6VXKUU3hOiYGsSeUtGfOnZRDA7bGwhk2Znn18DfD9/8Kl/+kcKF99PvC
5SMb+6z6uXThS/9eujh/EMtNoQFDmgKFcgMQwN9LF/cPUzNpmsGWxTttuRQV/+iZmaDXYEI4qka0
t/6jhfePysX4g+9nqtxCoEld03D/m8rlF5exq1M9YQ6QQCv4Ez/Z35slbrRu5GAz5RECtiDPtMB1
squc+0s5Rrv9zmX8L1/RluWdStPPAir3FxO80rKU1SY9M+/HlF+cC469Xl6/Sm0hmtCHJd6a37jF
f7Gpy3f5p9f8ydZsrHo+TSt5N4jsWKsvK13mqau7nWkSfYK/p1iYiP7mRUGh/VwUulSkjmkbtmfa
+i+kKvwTuTlVZIUv5WuRq3e6PtFr6an8YmHds71On4qMaDK7LQ9aRgREYy8s/JiiyOokQCLp8jHM
ZzfCkAp6fLqHuugd3AK4ZrvZQxRPJcCN7WbR8/WgVO4Z+W9I3RV6fXywR+dausOTm7cfaUabKCb6
mlrtZenqsEIoN1mYCE2731Fdf7NxCAeKkt4QqI68wO0A48e3nYtHx/CdSp6h2/JUFhrdMVpmvG6q
zRdywb91dv0ov9DWKIfiBMF+/7wwg5ReTYeWyTBgbYiza1bNGp4h0p3LHpmTumIOrGeomnfIW0nu
wohzpDyCbKWyO/eld530CicO8GG75yCuJj1ntU59mth5AgQbdKE2kxk4lRjmnxujiLewX6brrOd0
Md24Cgxz4Ns1tO68zAsmrflCSojuU4S/DQvhyyWG9DkfaW901tPmqeMuK3vCtYvGCdseXpE+P3bq
qgW2i0fDdaTPtEKHtDSfEo/Gpu6kFKHZN4QN475AkUZwLnbgIjYCO6YvG5tGZDvt/ZpYz7093Knt
vaGZTyZY9cPc4ylBqXFRl/JeGxzzUk6ceOOO+ts9CF21jiNtH1vzaFiK1IMgwknX8eY9yXFBooyH
JsYwW6grRbxhvCQrqlMgTAgLUR97OTUTvRHS3bT0m61TfaApWXwOBnOUOdmBve+zO5DyieEdC/pY
n42+fJksf5I5S22TkHyuHNvaDZp2esJrBxldYEgYYrn94EfW56dNTzEMDFHvglbEfrc3HKXdWXP3
mDXoynJwxh2CRhWblC7N5uBEvlt0gY5xX6LH8Mxw6ovx7FZJtGITjaD63FtOXzznNdU6xVhzWb0t
D+mjP6gdEZF6rfrjtM6EyBdDgFMzwnzw4E6oO8bK7clELjJfX7KbuQfWaw4j/CSj/m6K8b5292Nb
0T4ZuDkmLaD7GOsBydBKVC4FRdU6P5WOilnNpRXa1tgYDXFDPdbcuklEutDeuKZYYpJ0Okt73lxd
bJQlPzyKLJUJkvg6Hc5VT+/JmM5zilEDgwSD951mRI6KvXPunsrJvJsFaSRkKk+NmHyanHtUiDvo
QJFUk2eJ+bjWll8OjCr5L7a4iIaVlyYnKVfqkNo0BSLZaR+nRCkNtPRxSrW6sas1kK8JOX+0qxIG
aDaU10lBHQSJWkHeIMM7M7vkpxr3pfW5VF9EJUIBfqee3zctb8NBbaNuM4djvDgP/eB90tBT5Ahk
6VktzKzdGvNYSv/F7mZ/mlnW1BEcteCYOq2R7q7fLNknXgRD40T1p9CjeQly09qjekQdXhtR610s
bTovwoFYXD9JkaQ1Ix/l05Ki1Y3c8ybNv9TNi+cUJ4ppNdTsIdxs7lEHpu1Ah8bw+kOuAqA29KuU
QBdlTKQxYgEHrvJMt70aeRGET8YYWQPsJLuA7VDY+t5M0H5yZRoyjJvtWC0j9G9Kcd/MsefL7YCU
pfRAAhjpHc1hUdAnmCVD8W28y4m1ZK0+tThuwS87wp9YOSfIenHJ/ZhxsNGHMhwtGS1k3qQ0UiU3
bXb0KK8EShBrbwhUfpB/znAR/bZiDO0EbYNRv07KB0mwyrvhCR0h9tvxPFj6Yw+UT7HLV1VsY5Ru
8RKufeTQVBiE8th7c+pXBpZ1Osid33ftddqGex2xPNOrWuFbq2CN7aXbDQBCA5pm5n4a2vFkdVSU
U1x+7pNVO7Qrz6LZJsaxsGNM0skHDtPt1hw0PP1AM5iF73sxXGyvPA+TczGRWYPeaHU1cjvx3CwT
rrUU+kJdi2dRFEe9xtfHTUc2RzQv6telZa7fFuepagj86IG0qFeRDaE5iGdzBoRUa2k05eK5XumH
T5r2YBlt5Dn1S8IptkTLZ+lUzhwb7ky6HYtJsLGr5yyB/aN8nQzbSU2+bCKce2w3s/154q6YyU63
UCOMTSF27RpwBjI94zAI/Vpb4sJ+z9VGINAA6uCUVZwdb70yJAHPaXwMzcIiPJH5UbXbCZY5Ekwt
myJm4sNQvanYGc/KmLzSLFQhIemPkKEJO7Sgm1vQw8H3TVHWdEe3ZOL0Q5Qg47Y6jVgpwzgsDNba
lJN41j0NqO68XEdcRB56dYfMYsnNSD50lnkuMPgeOm86b54RDYV12IpjWo+3g0l9uekyZwzTnTGi
evPGg9AWNcwS2dnM5pMmnUDast0uq4z+czHSbXjrgRs9aUgUw4nDPD43BBSmSXZSu97Em4tTthTH
pvtYRXXDU67jU8tHvx5YYHmEZ/TTINk1NWPUJnRwFNMV1jzbWGLkeKW67SL3iUHEgGAygWZpQ8/b
ZWbomGwMXpu9jPAwjxhUiUOK7/hB6jvP+ERydnzs4tILMxbntBW3MprwB4G9EGc5VJzb5m5iHIJe
5GbOiFLbyIzdtCuwOYju99Zav/ajvc817NqZLfsNTzPIDYjpwj7IyaU+ZV8pOw4zqd+GY6NoRyuZ
42txk5NEcMohKIksDVHdIFzccTulk0OcAPlSA5PeFR2OTObKbIKNkZbzI8iysSWvAJb4rbzFZRxc
7ib7tAtTCzerVUkddLiszl5TKwjzNP6HdacyfZbSsh+mdoSRWYe0xOJdelZkUCC1zvuYIrojs0XA
DWlIbl0rO6ROtQFNxJpyzJL2QTryasveS/qfPaJc5uaw+RAbJpVUl9KiP49kFMExWXvlOKScxmPo
jnV8hN4eKmZ5a+jY6UwzsjU/mQViEo2VlRc2v0rXjI11SlqfDCs+EuXzY9uTR4KKF5Wrddfz91I9
6fBW6PYvH2uhPxo0UepcnEHbRnZavGYVOxjhYMVShppoHmS1vZphBUA+G9PTMhahSRkntwFBk6Yo
nX2Pidac6LP0w71r+FADYcRgYGnvGnr3+qicZz6aWCl9hGa3axzvWDUC1KRR0e46J70da+Kxh410
n56a2MzwycbLFZLHcfbSk+nEFwqlN6ZtaHzmps4Z34oRUhWBdKZxqpDyHsCaldQzVgEM3WLJro2v
+tQyqlkFbllERavpklAqMpT9fTB7+XlqIFwwaTgsTvmdEd63psBZZZlwcRDPq0hiR5N466VxnnvD
eU70OKTiYOvf1GhuS5RAuAUdVToupvPQHfMfEIfpmpJArXrNk2JCszL6qFKWF5nYp68zPkKz26V0
yxGdbfTBlBtRJN8QsGFbroiJryppsWbaWveIBOZzCqyTZOE7V1vKndTlCNeC+pG8yQ+vzcw7tgqZ
5XYu6g/PYShpu/ppbY+xUXyJHYb6cf5ad6VOnNl6nkHo/Lh2CZcn5Ac4YfpJd2NJaMbKZrWWLAFO
Uexdok6RF9Mljr/Q0GZ6v2TJrjXK9xn+Yoc2QWT6vsxVtILaZc35uFYbk1q/xR9mtr7WpvM59fq3
wqmVs6U2nKUIun7ClDI5x/+JhP5T+rzKifn3rY6s+uiz9+LnXgdf+/deh/uHRsYOLQ6XlobGoIbD
/d97Hd4fQOY1zsO2RZcBlvifxjT6H0i4gSXKPoQHeYvhyT+aHQiEXBV2uVT08EVImf6LMY0uewt/
wZuBFDQY3mBAQOShmj8B+MqGR6MzWjQIwHPaJj9Li0gN+CBu+f8m5cY3JM57Z54PqUzeXueDxKYy
xT/gZrIJkyz38g85nsFUKY4umN5RhAm/NRE0dKX4DTEQJcGvP7KjwybUDNZR4ot+apdMvKQ725zf
CCU+0lHVbk2j0W9ryLirk5s3I9vtbetMdBmb+dkT7eibCZLmKVXtqCMFJPQEOtP97AL5ERoIhc1G
XCCAFbljfNNZHBQZcRMHLbrPIs8/4pKZdqltJ63VTt5K57FzlCtlJ9m2t/GyNsfaqPDlgoVD5L6w
FQzukeHFBS7AATGDG1iF9u5Y6jlbiW+rcwINGb0yGjOM754oEIS7LMa1h1pAJeVmU140NSc/A+uT
iqZDZa6wVwg72rGt+40Y7BAL9m5TCTVJrA2LSfWUbTlVXQm9F3Vqibi1T8MYw8QNWTtDMOvFuUXN
3Herd1S3qqOWSKktDivoKcb41oODj0bQ3qKAzwwMNwDBSys/IkXE810p723Cot6mCMFQ5NyaZXOO
Hfz2VQP0ORsrBicxMncxlyg27Xjxm7F2QwUoxFbSuS9W22DQQCBY3uifdTDw/KZW/GxlOJWLlAjc
4RQbz6hi6CoY6FbjvAN3/NS7UimPjP5AiA6zpVaZQivhSNOy0fkJaVS+ZtAKWbRt1zfxVyE8RPCw
RKzCWkIFCcUUCixwZdzMvtOfJgflEYG5pQTUE5YSc+zM0HskNUXSUvUPQkfPn26EYApyYZlgbTtt
Nt60dp7uclvpiWO5d79PMJnvaK/RBxfaYbbILShAkKg9G17XE0yJxG/vJuVz1ZIKZ3b6JbMZS3aq
uksQUFHIbN/LVDdDznZjyKrxmQjiF5qAPlvveqwyNvaFQUnL1DIe7S8djSlCgw4dfDuLfXQ1tr1Z
jWro6fQOFiuwJfBtUTgTsgcbSWUTm2RBPZunl4QtOSLEbvDbcjrosVYd1TFGdSaMwANowHxHh0vH
/dI0sBvSXu8DsirjnPvcJorphn3Usmf7ERRiuOV6clduxNNVOOKzFuejaOQZZLoyCt4ia1k4ZsVu
ZHA6CKfFAVe6sTQoIxC8tOSBc1sy2OPlk+7MfpOC2dM7brG8T5ZdXYwXI7mhH6aTEltJruFSf56r
+S3zxHWcSY1WnXy/SK2ymdbBgORdFcVrMxfGwRHxnchjNEBO+WzFy/1slt9Uzfs+rIDckn4O+1TL
/Xht2FiVsgkSnG9W6rZ4HguAmRUH82zfaHRy8pRxYy0sCqEl48kvLitQLj5w5GXlhCKux7u52lgz
B1J74kR91pX50JcFKJfv8wrauV5PlElxk95gfIioTQ7FvB48M/1e2dVRaZZDrgWO6h3zbOiYdQjc
vYxq6PumZ9wTEx6wavu6qgZQkbbg2arLW5vmsFVlCdnG7Z6RUuUj8rnG0JfxEqCgW97b1KKvUh4d
YzlU3bSfaUYVMXGLHOSo0NAfT0gBWZDeVQfEmZe9ed703Knbg/zv1M/vjpGeG41lnlOcbWRvOAKe
6fSclUqc6gZ0CU88Z0VbE1fVGfbyEFuI8s2ou0NXURpnRwRER3lBOy0/M2M6ekMc9HNgJl+74oIZ
DbX3Tv7qquIoD9JFU7zlmBAmxR59O1uPHo3HWl2CibRQtw/zojwODH68WT0aoNWKVglQIL5szKV8
N+U7uayfcamcbGFH40BXqA2A70ZFp11zDUgEyrmKFcKzibKuCxJP83M55UddXR9K3BvywCzmbTfr
9pH4rXPcc/ydUI8bM65ujpmAaWm3Wnc8S8/S2lYm03OlIsfjCy21fHPjRp73y3Pm6J8zgFdD5ORs
iHxZx37a9jMpyYDn2Al7jodT9j5wGtenCbHXcir5+KS/XXAPtmq8Z906Fu76IL/FyL/L2uzY6uuJ
kf1ZsEhuzbcKs45pEdWVmqhAP+ukHqtTRpjJAmYD5k1ufl4nru+8XVu3OIuxOA/5di2ZeyvxQsaY
QiIA98HAcHOAQ5GeTWd7UGvzc4k5EUHGDtlDtKjctDQmarAbHHQP8tsb84ggtYg6DUjfEKYK9xuF
gfxYOaM+F0wSIR8exFM71PSGsEzkw37oVVLCv6p0KvWhOhPy25eSMdqTycxhGIS2LCgwMJxHE+Es
qj35LlQnO8q/56he9HYkSXpJsp5076OzrJuq58JjXrrzevnoWpGV0qnhY/TKMTCoV5a3StMj4Y57
XaHwZnbLxJY9sEbvkFj6vQ0HNcQSFtrITwBMVHA5yqAiq/7M6YknxcuPSvvQArXMK/o5NZdpSBjD
O+NDPcyR0i9hs80XBFXXNJueGRCTlZDBuSD3N+fIQK/0gkfRqjAmMBaQDxi3sM+CVu9yK/Zd9arO
pETE+nM/kTxWSU+t1+21BWashBfKezEztwfZkrG5f2J7XqOEg9onVt8KIUHOnHPCwiWZ48yN5wHW
KKHmKTPx+WH24ptWaddwJNyMJRpOOT+tXAiSbTklK5MCqz47xr1cCeBC7skj/9GjqqohrDBhrIsR
cCKFIjUG3UhCvOWPa/otKTt6Dp0eVSu63Ep2J7ONLV/Af1O68aMp0pdSfIF7nEb9VrFjbc7ZWmPm
PWoSONMbdo0lHDf6x3VDCjldw7muw2UUEUI49THN9KvR9HTGAawR2R60LgOFpeQBTlYsRXZZ6gg6
dvY2jPd05Fa0KeJFNRCqmMuXPle/O/btUmRh3WKVt3P6tNNIVuOkfqiLE+TmQEA6CgnsvNjtq+2g
KuwmZDpGSS9CNkkWioHKbzBpKY7Bqk7YG133sZpQZIu58QdrIXv3THDvHRadl0JntzIshDqe6D8V
7hdr1tYDwxmAFfY9U25Kwg4RsZ7ZX02va6KOllI9urt2KVN/TVyuXpmtt8s4snzOK4Cqp6b0bgqr
Fz4I4IdRc7KX3GWmjipQYNNCEFJ1y65rTeOhMF47M8+iKTaixKurwOxBDww1KqKtbLDe12wyOY7z
rfFjyBpQq2GI4n+sRy7VyPRkjYw6X3eTYYxBpr8lWeKLrPi09mAFkpXeoV/C6G2R7rZB7OqXvHo1
5uFtxpIaWHWfhdnwFUn9t5ob/GCUIzHjmXxPypg+mmA/buZ4CovGo28oufYQdvXTYCRHJ97ul7Fj
7ShgLxUUJ6qetbtNs9VgzOZAN2gmqRqgjoUrprsz9BbP6nxUlU99lYIlQm1vWILem5j7kDMW5vw4
pe3JghPnqCeWClsQwXDz9LkVy4p1vPsGXCiO0gWAXyWTGNjKaKrNMW1EVat2W2W/tLpIcS8Zj4sK
alXzyOppreKU06s5jVBxKyUOVERWfldWMQ3WPH4YlYZUUOYkxqAagT5DYui6pwbo7FHJqK6tYQ1o
XL0tA9IMozOpU4X430H9//1HB3X8OJajcnD+/VG9qZPv9Jn+fFT/51f/U5hgOJyD5QjeQ3tgoT74
py5BZVzukFBAHIXm/MiE+4cwwfjDMw1LQ275w8tj/cnMY/xhMeNWQdybpEwZ+n8lTPj13GuA02Ow
ytGX9Cq+2V9kAp0WN5agS+pPXh603YIO8L0V76r6kApuMXYnw1GCP31UD39rBPw5ou5f9Ad4UcfA
jWTZFn3gn/oDWdx2ff4j40XR0GRDfWThr3NEhlgwsmQAUPgYQ6GgHA7oc6BCfJj0K+oOP2aazUE9
sPhTZokhK7ffZYYvahGCe0ZtyKOEs3Hs+vNvfuhfBRUweGmemCbBFn+zV/05VUBJVZ1Bs0I+dbbg
5gNq4b4zSvJNq43YJgP6Iege3sdFP0zdrc3oxCumA9xjjiq0ruMI7fm+rrqw6UQY271fMVgzld0C
JKpTr33e02tHpw0Bgvm49huVhJRe/LUlY2g2ehZ4+io5gz9fZ6JZusy1+ekdeZgS74yQyDwmbOT6
7z+mf/Up2aar24ajGWS2cbf/+VNa7FIRjJwZli+c9OKnztNv5CVMM42Z97VJlN+E72m/pK4Rtvbn
V/wpACTJlnY1el5R3sEZp5PcgnhifR2aRyV/n6vHKUn8FALQv3+j/0J08peX/eke7oirjrvZwp6B
V8p2PtsxNC4HsD1SkSX/zYv9moXHm3Rh/5CObTmOZf6kH7JTRdiLSzi6p1IEUPcOO21EMdIluFiY
yEPPMJyZo/nKmNMInD6jqKdhYRMOw/Y7MP6cEgPfD4+MqUYJ1F6XFvDl338m6Ln/1XoigzdQYhmm
+UvOB0H3o5UAtvaHssp4nrt9gQPeF1pT7zFOpLq+3eL1TgOmMVkwN8Q102YAWpkDjLDzxvQhBO08
RHhfO0IsTROT97oiTdYTeE3C6q+IpBfaSCvDWIgZUa706kETSF0A/9ymC4057FribtY+M5+9r5XY
eyo41USIOrlQmwndsaaY4AQ3Jw1ondL8iFvxaXE2ZW9oBrJaWmZ6Y/EU8rEdhEmulsKPouo5IyrC
c3ervjxmYwkfpWBg2yY7rW7vvV4cDI8xfwy9rC2R3mp47QaAZnIezpA0/b5ZQHpqC2Sn0ayg1hkW
ktN8jruhRfFpMsnQdai8xgwYkWnCkhvHyqpuOyJ7K/1iQimDCls/uw3BVUp/C6cPprGZgEwdH7Ux
f206GlaevaGfzt+m5BvWfgYXLzkITZ9yRSGdL39ZPTAM6Ekog0wygBuF+xXvWR6XwTi+JsYFh3U4
IJ23xGttwT/mUqJFHohmbhwl4qrRj8xh88JjYMTAza+2qA5QdcpfJbEKfYEGYBplcy1oUOfGoFfW
wgyWii9Jkn2mmoEOLd3bDGIGbCgf6Hhw/HcVk7YVhdjsDc5hbHDVrGlzl4P3v/Gq9G3jAcdu6Dq7
jREM2htipkEhqi5m9iFDnmFoH6Yx79aJxOw63znLeEEAtwMGX1+6BnrbWAKbH3xrC8i53HtmDxiU
h4OxSeJdKgXZa0+l+DEkgMZia9dX6NixzDEy8QHihaoch7FbbYYM7uDM17OYM1XaZmW/KPltNtSX
xiKzjVbMtG4AsifrpuUfTmMZtHjNVvortnbJYcKY6PgtDhGuPhwkaKNPz0aD5kPctdtx3YLEOYIU
4vMsOPhv/kHRX2sRh0nGiAdcUKzR1wB4ymDWpTqv8Sd64pLjM517alxsb4pLMU3Scz9cYq8Ne+lV
ZWWYcxMmcXFfcjwbUvWTihrLGQ74Xf1qfS0Iz1QAjwq+ifxVmOc2O5EAcGvSj2CKfpB/WoMpEZzY
hdBPUqRT6zpPch6I7wzpfbdR9/Lnm+rhIN/wzGUfHBXNYQ/UVZUeUT/OYF9cU8cEQ6DtZ63eU2cx
vQ513pD89pIhyb1YtRS/phEwmAzNdX1a1FcW5d2SczMOlAu8X7d9Rcfk5zNh4vktkxF/RA4/ASSA
FUn8onZy+b4G3JStN2ih8ucDEew9smtQklJSJS+nBJ+6QNccflx1b1i89fFzyc3NPSQvUdXxT8mn
aI8956CUjuA8MpAnZiG7pt6IDxIuhy0/9Yub0KaYb3uThmJ/W3ZDmKCi31wswiBckwLEcW0DXewP
qcFnP/cHeW9xQ+tZenZzKK+6wYh9uKnLL+qUbNBHjChzx8simnsAAGj23rIFI7Wmkc2BcaPU9ja4
MMbFy3K11JVgVyMY6/RmgNE8iYang7c0avueeehq8i74cLwGHwlvE+2LvL0HbnVHu9B/O0wJcXAt
w8I1k61i1sRsN3D3pKPmy9+TEjGQDWeJMpCLgnxQNqI7Uj4ePm2okaCSyz6Un0+JNaJBL4e59SBf
eBXgwKbkBoZKsG08AM6lqg92ZmNc8XyjcwBfbk+ODEAfCHro/aa098BXg6ZcbrA7WEwYlK+2pnwi
aP6TS+wux1auxVZ5sCO2mWbf0pBTjgBVReApHqeFRxtdVQs8lbskMBIs0wME210lxZGJgd6wGuCr
8MRvExeVUykPjEAWZqFwd9FTuhOmFPSV5Mzz/BZ3vfKEF9xfgaXxvpObRhIUM+8gP5ocfb9SVJHL
g7aAxBs9Hg4uLshdzCsiSsv4PaNxo6/ot8zkcahSqsgm8tr8LPWk8YCxW32Vt6CTanv5jI3O86DY
foO3sLaTCT6N7mfbqRFYS6R8tEFHKn8MSwpLm8z5JiYDwRRJMGh8PlBbheukR251J+0g8ho57au8
/hxIsOz+DfLTSlVVHpTel2YAR8MIaK+RvePCW7Mbnf5nK5+PGnEqStkfj410K1usP/Ligx368aiR
/OWzZZ+WChkhjxbMXTSmDP6lFYphUU7vhjUUHsfKe5DQd5u2iYeMqs8OBe++n4twG+2z15gWV4pN
goe2LqtA1GybscmCvtHUeXAz7dpJXa4jFbp5j1Z3YIDSr/FbDZ4tobMb6hZcssypbHBYY8OjheqX
bKPyUCIEFp84j8M9vNdcvK2aVAsXzQrp74twkKsheWD0rQmCcwrNi89e175xZT8jd/F5ONTAYt9j
aBYfyMjYdaWV7NQBXQeA8XPHfGeBn+9ITEnyvpgX5op7eqtTluyllmWegddzVzbDU5ZBBsB0nxY8
ojqDgcXZqwnzFSdMZ7IYsio0mpeOdbylrwuQ8TB2FRZYpG+gcxTAy0yObEg6Un8IEBSLJ9HHqr1v
MLNIsUeO6EXC/Ot2DBwDfxzKHCmfmvIu6DrueJIypFoKQf2hwKjcu0W46k/kMbNXa82NZucf5XWZ
iGoaq+w0WfWRePszOhumLPlwaD3ZjSikBcN5sWrnRXMTvGHz9imfhzPwZVYGUX1eiVlJZue02vMN
XZsXpWexXE1v3Xk17jJzgBphfhm17FbXUZfUNiW0bTKOc2sLKGj6BSfV8jDITBoK640xXz+9W+hq
tIm8cUabGiK/utS4tp+oBUtvDhrRH83e8Ekqwa9OGTkXhGUX1DTIrATDzc3T91b1/uPYyBNE4T6m
CcE26LE5LUzTxzClrH4z+mQq5krZFaASe56OSu2j2jsx0uFgTD2GRaSn1kjZKlLvodq4DbizEx15
IVdkdr+KToIJgbv077P+IH8HI+duomfKvAvyJbfAe8vZb0l6XzPR26nv/fKs0r/aZGht57dF76cd
Mxn+ec1bARYk37As7z28cOXWU8FYiFPXN2eJXzgShPIncmxl12hXz1R3E8LFcXyf5873+utWwReM
FP2xTaDjOcQgp6ExYIjqAJ+ucaR54AZlmBJ8aJ5iD20mXW315So44VTAHIc42RN15EMm3285I3AL
Oxsk/7p4F7YSGS5hn3i1RqHtav2qGvdLNVzjFt+xpQTzpt3E6jvlB0PL94xVqFWVna13R0cjesqU
YcIKOEcdHRsFq/aVGgQsFucYWFH/n73zaK4cObPoL4ICyITdPm/IR08WuUEUWSSQ8N79+jnJllrd
molRa69FSxFF9xyQn7n33E0BHNF3iaSOW7gIPNHlfWSUazOi4IrfMDBZldGH1z6jomE1j9SM6Kjs
i4t7REa6VMAmjA3ve8H4bDTGnW4N64LMhOehgu7zTH9EE8fTYvCweLyHPdpd7G8lx7NJdJXlG5xF
6b5h0B4YvL2KcPK9fjIxnZV+5sNIIYuEKrJvrB4QQEpelnmwy/Yc++8YqHcG+Kt5JD+FuHj91Jg0
7C0mF1VgHPTTF/lEVNRAyFjLGzfvSuOW//1ezdPwTegBK4c6bTrk3u0w0gJWksJ8YftJeovFBhXM
HtMDZkurpB8BwlGX8dxnpgwJGgqeydZ31R4KwDrPQAa45hVZqWt9PU2KrWCXQJtQZwbVoBg4Jwag
GOKjjeXalIfRZtfGy5Nlm4BZBcXvfkCxC7kj49O68ADrtln3xm3a+ud8/KjnadfxikjPxDP6VHPQ
lBVOhNZeuxzvpDZt9XNeeO/m+qNyh+3Sxrux4ldH7UlPg4AyMHYewOIN23w1sOCJ+EtlO2x5l3Wz
3cPyiCqun5A0Qqbsvd+vyPco/Odhjg/OL4EmWtkzUN2ZFdSXfrlqrije+S3BXlVxXRvJpqXZKOQl
CdJ15aWrHz4njmJkgCX4RfTPobcS4zNaCxYDV6wssxpcINfgxAO10mEr1R3XduQ+f1+gAjZI/+GW
iBbzlGMwXOlbUQKZLQgx+argqY6mW/A5WyHmDU6NXVRy74lfPBplTu5VZjW8JDGsahdo7nBMxkdZ
3Sfl+zx8jm2Tnbmf94ThEblBNsIElg2Oxn00sHbP++mrYwWc5zal8bQoItZ9ZtpU7v9/q/9/zJNg
/zBScgOGkI6eT/5xztNMQzN4AB7XbjVeBfa119mcQ8sWtci/mRZa/ysskShZF8xQ4DKp1DbzP/8p
xUqEmSAgDJdP0ggWD0LEivELe265qamCEQ2vRM9tLaLUonH+fqb/teb9BWue9deG4H0X/3ECjulM
/+Df59/u3yyT4VWA4gyKa2B7/zTmuX9zwVWRVWATjGxZCNf+6MyzsMpJQFfMwX8jEfxDrCb5MXQM
2rgnBb/7P6JZuaYeEP55NGo7TCr5M55leh6Igj99lEOnCz2EWPHaAea8nXT1FPY/TS8cNj7xdMLs
+l08UkG4YXSXh1pSkY0wM6J0JwqNBZQxvGuNK0et9SyjJiOEUDwhGkaCskCDCaVHoSDvjDpCSmqR
lKQTm+L+zU89YmJcJPKy3AbZ+NpY6TmIoNaWz3nLRi0MD1nG2C5jOYUXHLLvBkYjS9N67ZrTeti4
RQpQhUrAp6/lTujP/XVTcXrwH0rRo5i983eCR6sgunKy6btaOjPqHz70vDzPJQv4hFKH72cmrfxh
X3XWZY5Gpm2WOLayoRpLIBbpaYhM5u8/mVHnWD32Cre8cboFzDfkGz8HilNxh168bBdWxCYQWmf0
pyblwIQ3vMjheuY1WYxkH2KayNLmoKc8BTnAPesuulek2UetF8Civkfrux1Gg1kgc/UIcAnVawXI
BBWShS54YgbB0L9uQCWP9ckKeV48mZAqwm9vJBhNx4WsTwK7c9G/Cnf4erH6bWfzHwCIOTjoUklX
FdKteSDTxiTKjJxF6osyjHk/DJ/lffwxBfVBpdvELdnsGxV4ZvK+DLcE5wivv+UeLx0OXTOnycY8
Likza8RR1JOjR0ljPPc4ydQS8AyLmviieVeb2a29jFu377eNv9IvkI+WrUjRs2G7qPJsP+EH/D62
iAvtVXa7QAxys4cZaK5CrqOTJZTPSeAfuijYdkMMSGbcWrm4shl35AYMdN7OVDu4c4tMrJhAcYXM
RD0Z5vAa9eFG9gzGPAOFxFKfiVCgtuBoJNqzjxsGxRMr04gxV00MBbDGMNxAVV6F1Vu1NFjlMpbQ
KCSvkjI5Q2y6VZ13BqeBwfzJbeSeiNBzmsf34RA85DGe9SA2bgzYcKM9bgGx7RPDvCI47Bzzh4ia
IyUz2sZ8XdcpiEr3vM57Br0wj5CeNdfIBplP/DBLhBytuh1Ca2Vb47Xp1Ke0KW7MITk7NlnSzUNt
UE8s5RZP0VJfSBs7aQi1Y4zNxrDp/jMD0hvt9MqpdY6fj88dSNiqdtG5SY9Dl/5jpRy4CC61I1/x
i/BoLIB56QKi9iVw1He9pmuN3PfWSQ9hbmwOgqtIl+yZd0tK7ibhlYdDCchqPffVL2NJ7vL5vbrD
vbbK6KIrWfICTgXt6n0x7UfRHXLEAgV9Reslz2PTv5K/8sZ++96dgofevGM8dDtJggvo1jBc8grF
PICR4CL8R91XQqQFF3Ff83vIAW64kLr64pXGnS1YxdTYF1Jh7eskhR9HnQVWTW/csJ/sSKGlnMG6
WOxxXG3VFG3oZojKyUPqKQ7dDk+UvucY/Fu7zLvAwRxg6aBMtBBeqp5aUvACAwJ6cguIHpwFNH4N
JAg/GM1ZOvwhxzIYMI/XH6SE10fa/WtSENJavpQV94/ymNlXjmCDl47b9DOnr6jR0kkgbLrm1dPr
mK2/vpJLeus+29XQiqsFcyuBvyYMFN1vzaZ7TqXa91S8HjJHJIYI1n4rNNvrhnKRnBfeHOF/SVyK
roIrSIp1b1PkejVz0+jekf1r5Gc3sVFd9CfZb8BGQbeduBsxsiTMYnKbaD3xeVmjpfrZGfWh6L5i
4e8wfuM6mjbpKK5U8uH1FqUb4V2Wd2ahaaxHZzp/N4x9fdLLqoleyDNHgMEVwG0uOj7zM92G9JEa
ULcXfCD0TVKX2thytIRm3Y0Rrd2bqOnc+qqIbgDj17VGZFXhXrh4vLu6/nKAmm0K04To5C4HU1LM
OyVw/riN0bUJb22ZzUfZMpldXLJVPRrbEbLHrpj92xnTzk72Q7NrlEVGJ/GK/aZxcCklJrZpab32
nWttiI7Cjxn01tmgK3USFNCqJnA4kUW14bBAJMgw+ftHMsvcTKm7PGSd4h68qKMZojdFqfYydVG7
YZ34o1z4SI3STrZLhOs18rdgyDfSHD4dyPqzQecvkwckNAN+KPt19JwW0AgIGZkTIDUnWCP7KsS5
22TRDic3gjXu2AODPsn8x8L7JUdzYOskP/MuWAnD4GNWlvWmCF6rJm0PomW8GKk4vHIdrh8oRFsU
rxTkgU3nW34GzO8dg0FuTfXZ9QRUl7V9XwTduMqy7LnHlIT0dLkBxf2umXzqq47YYixFe5vDiynU
82yUh1kPt9kxP9RkVneOYa+AU7BCKYqzPcKhWcKHzM3u2jB/XRhGbiKb5KqyKs5iof5gZa4nWxHi
x0Ed5572U8Gdu3UWvMhWHt03TZZsYfjwcZi6fB8CNtuWCHTWxsT8LIi6fWNMxjlvXaDuqzieEbqZ
NAnlsihURO1P0w52WWs0uEO6u8CMgtu5Y9tt5BkwQwkO2OmLrZzKXdyp+hRZvFl90+BnnPjEElg5
RRlatojRcTp491buQkwS7l0QRqshIl0DWBEkyhpLjapvJ5Hc69yMMJoQWguF6TQ1w73J7HaOX+I4
hwcqavy1ow3Q2llOBsLqQmLF+W+F/5eELhTqYC3+vczl+vPn/6rw9Q/+XuELC1otBTmMDVb/uvj/
u8TF+5vUZTXCF5pFRCbU6r+zN5C4CFNQ4QcQZqVp81P/rPCxtpgU5SYqke8v/Qd2FMQ2/1rhB1DJ
fBdUO9oHl9bhzxX+5Kp+7hXertmqXmyrumUJuy4KkI8CYg4bHWR7pY9nme1lL9gDCkSzM/DkBly1
ZUsi2AYv3XqOFi7PYCH9fWdP7W7hkNOpFbu6EcYm603SNQoMgb7Q4y2apJXM/PfQmOXO7vxz67Lh
m3xByp/P3fUNH5+zwxBWJ62+15MVJm1/5RTdz6HDAIrBmXzFxTskEv6hZVchISIF8heWikxq8rra
5bX9kZb9YzggrxiJkPMnEP58d9Jlr2GLbg1kA3pCB932HMD/KKhQKWym3RQymBtAODadHLdqqD8t
hxtby1EXZBUxnva5GUtqOobmh9IYzmxw2Yg6Ji/IvLAJWFxuSEbx0Pssl6+UKS9p7Mdn1RO0QtLx
dBpgFinSXJfQiC5uyt7c7jJFHSFvGzxAOOtZ6MepgraO0pTT3Ln0khS4AbBabLG6S/v+xiWpMvXG
i43VnVqFUAU9cL4YNtVTRFG3MfLxhrqnO8il4H/EVuZduUMj+VN1jth7NbJGXhAkfWRdnEVDTF/b
k5npFUhSObDXZsZ4eSwpSwsSI4kC0YkrE7Mwf5203p0UUXfFnOqrz7OXOUGGKCKruB85h/yRLUcO
7y3kRoZcHv1AlI35jREAoiLAHJaHQOMwD8M59eVwE5Tje+/PEf7iEMsGd3cGXTPLXoZj3ThxW5RE
QeRQ0r3W89e2pJXCOWmsGiMG38WbFk3GPr2zG/+3SIncxdWcPbYx7kjyFzRRuMQWClR5GyFvFvHD
4hDETSQpTOIFKJlO/cK8Qjwg3yE9OgkW2SaLccc+mOmwmVpvp1MHtS849sOt9v8Sg7UGcrozuwGE
TPiGyd/rCEft8wdn9lE4GNvZCI5atr2UxZWNN3Xot7w2t/H0kbb5znasZ7TgT6T2oWKmQ/4G/g+p
/52BQXnXuvx2o9/1XpTTYyN+RF1OwVP0uzYfdi1KkU0f/ezGirUGZ+C21EdAxKCp40wY9OEw62NC
6QMjdJ8tzg9bHySsDFDb68NFmfHPzozvlXFT68OnYYYNtjggr5GTydNHFPFPYNy8+ybEjR8kY3db
LxNdaM0+lRMu1ked0oeezelX62MQuziSaX00UkxvQ31YLpya7BOBgRr6BjL8rPTBGugjVunDViBR
Z5HAYtY4k3a8J9MFGUbFxWvoo3rRh7avj2+mfAA5ONFdfbQn+pAnyh7vkD74pS4BPF0MSKoCQvcQ
tf7qu+Y+MCY2uyFuz440CkzwXKd2XxzAlW7Clo6t0Qcx8wJivD/cvi2ODSkkjJ7Ld8BpQLVQEa+8
7Yz74N4epp+2sRtzdrxkOdFVZ3QAlVrc09Lm24886M09c+owLC4FUo7Hyg8RjjhOtIn9cVw3RLdZ
0ykZlh9DzjrEgp6xWdrSYXrp3vSNv57m7D62s4hU3vqYhtU1Qr6vVCh2OyXcOAh4Gx3O42TzqaBt
ekDaMRng5wxk5GAqXuTCCJ0T5Yy+5TggG8e7R9xI2DLxbTIFbW5JL2RhzyiAYc2lRXhxpXHrO8ax
yLvN5DgMFxAMcvWX9pYI6VVlsGH0iQdngzJtrAKsIeF03DGnpttGEBJhGBpXbmuwcyO7wR9QcyeN
pRl5XUv1pzdPb6g/WCI09Z47I29EjcbIW1yfarpw8PJ4T2HSECI1Ff5a5TFNh0yPpXoqozDmIlVn
s0L4vXcHHH6J5z3VMQaIFDqGOxDYYxgZySmfzsx0SKaSCiyiVzCGu3BMtpqK4tHidvjNHW9XB9Ou
IkWIeJHDd/pMEZ01mkSHwzs0tHXtQqh878mdRHh1q3MJHdgN+jegfef48VZhSIYa4B/O6v0MTSTp
7b0XpNtaEP6qaA5Q1UQl8i6cU2ggkD21EMDZGvbW05zehannPCUjZDkx2q9Ra6e7CRs/y4QnYWBJ
mfNxn6Tcesss/8VUAKe30Y67aTL3kYmO0k3NjzAZz42cgkujJhOciR6LOYZ1O/pIIUoLcZdXmztE
1fKpVMCBTbTssdWIi2EEn57VZHfYJ9+9yGnu5nnRQ4tlIJBEiNNYqR0bFIYVWQxnJAmZozORCFX8
y5pnrJBp9T6Sc0aU+YmFQ7tWWOGrBWU7/kgWuIjxYjBGvXK8FcPwRyPjdFhaNPYVbJNjMUbNDWp2
nFjvQYIgpiJ7Ch09LHkzzlbEwsi127WPjBb5bCDDSZtq3CX8TqjIzpl0HuTyogTdzXFrLnT7wNPL
+6K7742AzKq6a+7swty1aTSdRyzju2gsCAOtiYWMB5dnyhiuF4y90gnORs19dl0I84aMo5icooYU
igKji7LB989OWeEI5Uhn4lZvEoJbR43LGVk+S3zl69HK1pndPvrmOK//W33/pepbC8WxSf+V+rss
fkbxz+KPQ/bff/r3ItzBKaeTIZiNm4HQxu8/FOE2VS9LFEnosOAr/5CZw79DjYsS2/Rt2xP4vv9Q
g0P6dcDpUbqbeMOt/8QSjg3jX2twBuzSRLYuYfChZP2XKXs0xzPeJAq4HL9Xmn0aC9FqfknCasg0
lc/3pqHpTXXz60SPEbwS3yV/vlAZttzEWdUC14ThPrgTwa5uXR9K9VzQWPe6w25otaG0fAUIicb3
ijZ80P14SmOe6w7d7tz7Xvfspu7eKVsBTHAaieYzL73nkTsrFWFsb5m4boyYGYClpwGlngvkwWva
dTUVCItZbhKrenY/PYeaZLIFDkNGIqmeM3hJbW8XVErMHwY9iVj0TMLW0wlPzykmPbEwGF1YCsSo
6bw7tQNfjcR4FDfBWomh2BKiBzXddbEey/olDovvCFMkSqhxIu4X+7CHtO/4zclvkSqQEifUZyl5
leZ53Qp+2FBMrzHQZYlPHmywj1QNSUygxKgDrvAZ91jekhBgltEbJIAvexpaavYpWaelsyvzMSBS
GJhWY2Hq9KQjDlOoDkLP2PK+THa2557Z0aGDRETnNnmFdCrdxHYE0MeQV3NG4CGPZocfN13D3pAA
n+DJLQvuFoyyY5feAz37SkqisOTcDiRj5SGbB7WpKnQgQUTV7brhJsitnz7LjH3QcyLbg0EWe/Aa
E0+7zjTxvMGXP0oG0WSH7ZDMgjgd+20sx/7sFhpoQnPSd9Wm8Klo7KR9Tc2RFErc4f7EYl0G6tUd
zGdvLSeWiFWIC8czcfkXubcXNkNmiMUHjNwcvbwuUecFtIm+vW6W+AV03N4U2XxY9D03G9+VurWb
QdIO1tbKsxmxYb+fDrJ1qVLH96JIwkNdmmc39iwUFHF9KznMIOZ9xQsLnzB0d01S3LhZ52w7U30S
mLACjEx6X1pBrDWZUk55gPMzw10eNqx0qVxya34zaOC4sVOgOPG4li5loU8aeb7nAW8GOk6YT9fZ
wNnsE3EWJcVxkfWeEeLLyHOZk6k/ljblbq84+jsccPY9Fb9j9/N1o6qTGr/YsO/Z1N8NCReu1cAa
Euj7ZJie4+soRG9pMcd3SvkAKPd+pg1YSB3p8+XLA9HCwDecVrnrPHhBSHJWmh17nzemTvtjUnfA
VONfXQ0/AYT2h7AaRIWOg166NAcYBcH76NhPdcu01xv8l8rCph4lWyd7dRwkZ0ER/ESI9xzJfgLp
Hx7DHPZPpiOXS/nkdpHEEYiQxhe3Ad7FME/uaje5VmX0PgcgKPwxwFNMWLMJtqq2xnrXZgz+8Mjs
FpJKSE4sbDLVsYQ6hfM8WUmKcnU3eANVaJrdhHH1VRrjTZpHhJ3B62Hg3RYr4alPpEs6N5s5PNV5
Gpd38aKNpAhGdtnEvjAYwAmnpvPSiPa5C8odXTUrJ0LlNnmOvjeL89MSKYEiMcatHtjGfvaTY2NP
1VXTgYcyqpyJeR+9ehbcA3vecg8nyFz4Z85yRWY8qjTRrH+1dAzY6U/tREfkTBWuY/fcp+xAnHa+
i4mPVckoz2EtV5Yf53eduEodZItTWYIyqNpnuxyyNZFuLFtyEkdCp8WvP/4yQ8/fK0N+5PPw0569
A9rmY9EaNx06Z9/8mVpcjsDU/cTaIqW9thvwHUSgCjSoEVwkWabvYYa2EaGumOUmCtkH5AbJvqtk
gDTFvWEoYDBk6WOoWywZJ4C0WJq4kUNcDetS22WO3ML6fesdclMQ+i7COtdu1u6EkqinGaBuPRFb
F1MHpC/EUM8olXmR4/TQysC7TESjEsjJQBPxVnJVlmhgETMOARphJO6+35ITR7jj5B6r1Jl5kcp0
NeKfXdEVMk3PkLwuOkDV7JdXVfZ7FdrA8XAOAfAbPy0ERgFt1NY2JACAigXqNOF1R2TiZXa2h5hO
jDyTWaADT47TlFelVxNuaBNcm7AKHJL4E5BiuLVZPktJ69bCMuXmhQ/wu4fT3VxGWzc2ojhw8mJl
pOXzde/n6y7wvzXaX63RbNP5KzXao6qqz+ZnM/9Lkfbbj/+9SGMcykCTSanLIJLhq8Mk8nczoA00
h3wFzneHcsukQPpHlSbh/RC4xQ7YEc5vX/rHpBRwjykCDfkFtPP9pf9gUhqY/8eklIeGTfG7TPP1
M/+jrMcFuzbUdRhjIwCMYfflr8bo7ziNU9b74pHVULnylDpWzE3tTJzMQpDy4aL7DogQ3hWs9Vsk
tth445DgKHbcWVLMm2kYFYOeykUq1ePwkSy5wHrreQ6yyCr0jjbr28PCaU+Z4L4wpwAzbxB37jT6
MB7BftnjEyzXm3gYnr1kfHcFPMXiwD1mnRAQvDUWtmYhsJG96/+QJPjtJsf9IXor5FYfoU36kkG9
Jybi2NT55r5iMyhHcddaEHqmKf7yNdyCAIgBTIpHmjvr8y2EHciME7cXsegB68JtdmTVgf7rPZhr
NK8OkUBQ6O0FrrgBGW4C45BO3tapxK+m7h5g7o6Y/8zXZo5IAE6HdZJa/pU91VvRJ/sOiCrQcwZU
ESMvOSQ7AhRwS2TXTJh+Oe5753PepKBoV4UHJqKP23OKHJlCp8T5lAc62m/DkJ8GEblyWKVPYc6d
tFgYnMTGW4MRfdfb/m42UZrEbo4HphBAKp1nM8HIoIKCrOKBkyku/Zu8J51MRVdB22t1wW5qqqu2
7qFSVOklz+nDFSGhwm7PaDO3wkYZYifLN94QIAuJM47OnonJoIm8Cm1r8TYvYHYLgtYw2teHRSfX
MFCDxqMqQuCaad36xqci5gYffY5D7WEJXz1CcHhHrzNCcWwdjkNITtG8zDozRxCeE+sUHcb1UF31
YI6AXTIiCdspGe5eizzu0beQf1bDBwnUuDXRJUdB+KsgssezFnzryXYOyPLpQ3Z+ZPuo2LgXMwHL
Quf+EOR15cx5ANSNTCBXpwM1xAQZOi/I8+tHRycIqenIG3ZZBBrmjoihlqihWWcO2Tp9qNc5RPk1
0Vg3tg4n0ilFTFKRPBJcNOoEo6wny2jpzkySGYzplKNC5x2VOvmo0RlIvJjubs7p+3U+UsTIZWPp
zKRwoLojoF1nKeU6VcnN3R/1YOJIB19bC5KXOHDlatGE+uybVa+p9aXm11uaZD9HCJYt4PaOptxT
sSGQRXLAW2ByHJH5rpn4M2F+LCVg94ga9dIArcjhhVci3TURa9CsAutlIddf4T0yNgzXh2pTguFn
oGqvEmFVfGTTSzJ7bEoDJsCABmZN8Vfg/F3N9TdqAP+A/tmAnAenLI9uaX61TtXzvRaziiU++w4z
tzSISQSmjGCO5aDqtvo1sNS7eULaG5dMqjMnd7ZhMvlbKR5j81j4VwW6DzRNRJ3wC9szq4D9RG62
QRbJMjjjzo4BzxIV/MsRGbvvOcUySdbIJlyQzfamT5zSAq0qh725EtZ4ThmWjwATjqo3d/1Cc9aJ
+KlKCTgbDXVcXH6/YX0BbLnO6XKgkbv7Yu6dTROsa2aVq7YmHzv2xMtsOhcvIjCvyP1tb3jvpjF9
hA4KFyfx33IfiseMBwDTxMqdQYEuxb1dPQ9uf/EXOpV5uoJERqpcLDZeBoCU0yRmYOTEJ0uybA1X
yq5yZFU/UeHXUdlCZcEdiJCs3QevUw5J267rdtefO4GqvTfzsxG1FR/rmyqaHzzAkzs3npAjDxDE
aiPbzaoZzhHQXq/2UTXneBJDoltl2J0ms3m0okkeElRkw+RfhtHfYkZhYOn4N1HR9Och5A6DbYGs
qfa+BwO8HRx5SmjxcRt2w16IaZ0H5tEoWfHOZrb2EuTXY367jKSW2HrJ1Ln4qLJyhS9pTfNXf0sj
EHa8meHMfDeG7MlkD/ccJp8NyXj4IUxufNI7hEP5M+3j6pyol87yWSzUszr1DsniJDfH3FHOnhG9
tCn6bcMSb5l3CmMQ5KUWVsBQf5fVZxWpa67zfJOL+ROI7xWn31k2qL8CRpBIwKqVlVlbur63rkXa
nJLYJ2MGfJUdHAG8NLcePLEUMcQa99OtGPBByBjcFJiKEZmMkc5PWQ7GAj/tvAoXwMG556xk7pyU
Gzwqcj3qYbooozsxxacYdfOLl097n1JUxc2+9dpT7dZ7MGRiewhF/SLleO8nCJdInf2Iw3LfLN09
y9mV6fPpmKu9NdvOWob52xgz7p/b0wjnCwfLsc+AM7FA0uG9RuU/ekw6mBmhR0suENevdByv36cX
/bXeJcAgza+AYW5JalrHQX8kGTjLLkTOr7y53JdiuFcTY4rI0T6GK5miDIYgp/8aAbR7MQ4vTaJp
yQF3XFhJqgI2zTSfVsdaoLVyjWBU0f8FTKubIFglc3arf/XCC5GLGFTqpmDoWhT2Abr5qa2bE5Gl
m9HMrvQTb3ns+rHpRzBX4phcArQx+tkULYwYcjFJgVmLIn8ZuSD5gFy5E8MOLNNLBQDJgRFkbzgx
Ec8zKc+ctR53a+CqnpzHUXnr0tN5OKPc7suFbEQbeq8AanqYJEpAgFmGwoKzSDJ/0f+mnwLuln2B
Oi/J2tPkh4/68Wn6eOP9xiLWyQwxdDuxJG+Ox5vn0QkRhr3XWeNLm14qnmzkp1f68emn0jpY8Tod
hXyfp8W+JNgU6eEmzJqTZheJuN5nVrnXf0cSX95MNP9hc3JhMpL3OJN0aUKQ5dEzvNnAVXHd5GI7
KQqY9MoCzZ0T29oQDm7yt/XbpExBr17dZsRlNrLcO4q3zs/fDFNd+pJfXuZvC8L9SkfFW/GDzMtb
iTeg814Eys5+6E76709oN9Oq2g8jb3HBKpJ3owu6l3QIH/EcXfVhf+rr9OKU3Qne/EmCfxxZ7cL7
1x+9uFV6yHTlVAq4MP/Ptw1qycjCm4e1/lD7SqB24cOivy2H5A5l54o7eMznamnfbG7TQVvv9cfL
r3ndAh6Lja1UFTtvwL3WdgAEbvTl4PfNybDyqwr/pf4o6X9z/ealDE4N0VVTNP4Y8PA0zps3fYD6
eNbetTRFFsrnUT8C/fnUb5v+NyK4GdhlV1j+LlXn0XvuRvtXWo5kIRBhi5vgBBLmFp/5SbYkx5p8
Wy2PIzO/zgR0lYjPRvjmppfMC4foHEU0r0Z1Fsn0Tug8QZQx/nm752BW0fJF1k99oRLEEauReYn0
u21QCf9gg4BAqb0cxv6ZoR4LO43cy2DvpRrCN3/j+LqEMsV37ywN6gPYR+w0MuN6k00e4UMa6tdC
6iki8GvOiCdJ9BB4p6QiXTXMTyWGg6Zy2zV5qM0B0s5TodGBAknVxqW/rjVWUCHFyyd3E+vozGox
qcsYvmgUYWXsGaOxBGND17mvJVI+S6MLM4rzSKbzyWZtqQb15DfyR5lg+Js8TPaLHL+MBRQibDHK
oRDJXWHeo/dyTx7cRNCfu0qDFNOuivcJbMVBQxY7PBd7CXcxHOv5kv4a25tUQxmFxjMKOI0tZm5A
PDPWPmeoV4kS56CobnnY7jqB89iNBkkHLosf+Bs4/zUO0m3OqcZD9nAiR3aFycVKFmQFgBtGjZM0
/OgjqMwVGcKccwSyrzsBwatLatzsFP/amGOvoEmrPYqHnIyL+6xGm9Dy+cEMr2VXj/5cnw1SxeIZ
4KXS6EtLQzAVNMxAYzHT0kA7zsSOO0y4IsTM3wqN0ew1UNOOOIGYAdHNaNxmoMGbEgLnCImTTWaC
sxQ4J/bBD4oZ7KpVduqpu9Y50z4Aega3NlTpue3cThr3GSd75B/Et6l6XWsgaAkZdBDptVGCCg00
NFRqfCg7UjZJGpFeZxEaCvd+9Ad2ui3j6VQCdYbCHbgIBx2GZ4tmlNaaVuqRZKLppXJ+KqzZ0POh
AQgWDZeK+rVXfLVJwy8gs/eqbRgOBVa/t5qCiXFrcJc/5KNyrueKcEs37y6+DD8yZAVHK8C+35nY
5Zxf3Q+zluCX8et1sxVsubcDZWDlviANbwez2wxkEfOICfKc5mM5qeC/U5a/BlyyuduwlPq3uKWb
r6+f2Z8GLH//yd93YKy/BCI0J/CYnTEP+cN4BQ6E5imZpscGSmhwyT/HKzYGI34UOgBwVy0f++d4
xcenQUYUZ6TwpG3/J0swbCv/ugSDi8I9wIKLg3uFK/jP45XOCrtKdiQjIjRwN2r0LvAdX9o4xdmu
BwuF2izKdDYsamgiOKYMugqEWV94OQ7GQLtR0ne09B+dbkRiOhIyAZJjRo8i6VVCqJ8rV3KF5jmB
ZqJkdFvq5iZISlpVr6uOrWn/skuSgEzdDEXcxzkKVwWJcWkwt6hQaZxK3UKV/lWHvid5IqLF31YG
xYa1YELmeuTuYaZ3pK+R+EPPx74acbBu1TzdtFV0b1K3cY1u6NAdf/W6xcOhde6TvP4xV86pzmHa
fstDWWajvcaRbOPsUp1BIOCcQwBMu+yBZLr3srrMneJ8IVZO4lomza2BIGD6D0WX3C9GGT/lhbXP
Z+3LIZ4OER9HZqAT66oCcQKbEp1l1+pUOxHJlqAI9AiBzrwLsE3aOgVPmdZ9C7NpmB9lwUiXkCg6
2EUjccWTx7zCLtQByc+9M0GIrdiTs66qDZoM75DrHL6QVSIu7Yj7iDN5xxydITga3D1jZJW7pe7V
2jMb4Avk+9mhRZgGiX+tzv6LklwRLc5r3UYenlRG0DouMC/LDsALYoyl32OTMjeC1eFMvOCgcwZN
QeLg4gCExjahqqJav5QNSUuEu4D9Tk6mjiw0dXhh4RBjaNQC7w7zFuy8bFzZOaL54e4Lt5ZJc3EX
tSjfMtn8gruKAOgxIy+x1bmJKgBoo+J+O+F8qDkUpA5ZxIsy0ajn7OKGZV5Plqh2DqmMpGR+DhFg
qVIHNpZT+WwY5YOnoxwbtooUFss1z1BXBtmxrC+M5JPt2EKhIe5mHbcyOeZyfkhmlV1PbfRlsrNc
L6wbTLzDsGvOM4/X6lGdLakj14srAQEl2XKeO4mjKcFyW4LJX+S0Y6F80xn+NrUgNMw+TgETskW5
I82E2iy5hFxD12jOKUalf09rfW47k9V0g9h9uRbYqhANoZrv6hbxjNF8gtEIRbhucL/gqMEFDFv/
oIYErukyP2St252yzL8pxpj06eGqssmBbwr/YheRWKUI4F2ZDXvX4IH27G09Ukiyok9fciNIOQrf
Veb+D3vnsRTJlqXrV2nrcXuZazHoCSEJRRBEEiQTN5IE11r7099vcerUPcqquuY1SCMzgXC1fe+1
//WL6d5RrB8Ap/Eia83pjjtjL3gddzPutTwP5dhGBpIISCPLwIjY5LlQ34bwsxzzGu0J4JAn9IwM
nsYIX8MU4oYrFI4RLkcinA4hd2hC87CnlKQFDxTG6uGyCBukEF5IAUGkHmGKpMIZCWZDKhz1qYXb
gi13/tZYMBNLtT8aU2eeKHD8zTRS7bM/TVdhm0DM0tV+54BjL/BOjHYONEejJmvIj7yT5sQs9Thw
ci8bbQee9qrpkXPqvudVOe6pk+kRWRFCDYoyg1P1EkJkfY+QBD2MwX+gdwWtuSuspL3PJxx+Q0x6
UYPbxGVAcV84MHASUmnVabyRjqIWLXYfWT5hu0raVIaJsuIaT7PjbAegjbsWG7e1TqfrLq4oW1Q1
3eeKegq7ArcN7C8YAyS0coFrG4gYFVUGnoA4ugoJtsPFKtjk1rqB+r9qRus+HjUb5xTcQycmAhq2
x9gm3M0q55/EtLy2xH2GHq5AUTK9FK7FHofAhSGgLRTauH3UNl4vnVdsLdsJYXtlA3sVYOyhVOEL
5BRqtg92WfgGlCSmfqYNF8Uvm5WQNCd4rZNJa9ZMfzRRPmMFku4znOG3c188G723DTLv2JvBt3Kw
H3x/XqBmu7G9TLJiR54sOI1BvhTtTfYB3bXqS9lkrwMXk/rBeTO8Esd2RYcPiHOr5P7aSvjNHDM8
CSjRgpx8nchgY/M0RPHVcGMk2pnyMBV4hIwTYTVqDFhSI+S9czoSeoyXvBq/mnYPk4Ybi6Ez0aRa
ekocc513ng0xWMHptMDVvGTOJnwYn9GIdl07oJz7aRrM7TiMP+VWcwMumpaBO+94OV+SyMQSxwEY
rmtYDSpba8Ucof/mQJlRlR81n5QiC9KFpajLyiJTFAkM+3YcsXFNW1Rh+1kPBjRr2z/aIYIWOplU
6Am6G9tocB10JnxxzbxaZmV+gyBCOg2W9419c3tQHLxYdujaHkrD3aSZ+Tj2x8iefuQCK3kCMCUA
TeBNYBYJ00Fwy+o9vdAQPSnQlCUgVWkpKN37WyzwlQeOBVUXU2jSDAXgqgTqohFKmqLAX7MAYbhn
vSKiYzEBInMjdl0TaIXS2Afcy/BjBU/rs3OOVJucMoA2PB+XmM/eZx6sASPrN5GAcnNOCr3AdJPg
deB2nQB4AFUwLC2mNgH3OlC+DrQvAfXTBf5Lu/KK9227Q0D2UQpE2AtYqAyLUcBDV2BEFTwRaJJN
VkkLvXX6J2V8QE5Z3vVgkFDUhlW/N2FpAHkDUvrf9RwPIDvDx70UGJMNoaW9VnpCO8iGm+hcIg/Q
k0IwXNsChI4gorZAozoYKYrihaM0J9P9No7pxQJJHUBUR5BVwtkI8AVrxawT1yDQ1xYUNgON/U+7
9P/ULqWuFvHHvyzkL0XzTu538TtG299/+R+tUtQaxLlauENS23197j9apWS18j1cOHEuRVdOl/LX
Wt78Gz+NqtzGcVWjlfk7QptOh1V14DXRgEX9++/U8kJX+71oXPdgzmlEw7J1+EVU/v52ifKg+d//
1v5HSYgtK2yc44zCAvxrVoPXn228xVX6Zb+5Q39hl8oN/MOhkLjbNkwV1XUh+cn3f3OoeTbDKVDJ
ATSwqs9a+Bks7iDFO2NEgU0o0T8/3F/5LWiWLXxAx2WrAvHvd8dzQ6bQPIxhfpg+thlALnnzi696
0QPU+QjvxvPozedsmvc1YfP/6vh/NpGk+/33nZJqOX8ypa1D3Ll6o03wdocRW4YOFoX2uuzzE9Mr
052KNYwyGw80Zel0xPZLbx4M4r2h0AIjwGWhylepZDEOP+uyGOEzefWKqx0cg77q8CeL1uYAo2XK
ExZEljOI3KFHGzTOSfpLYv/NRLWR2dF6CklYModr5rOzipm77mZUH65eAnFxkOTmY3tVEDpL2DRu
a3C6iw9aQedexUcEp1rKvbF901JjTy0Rg3vldPd6TbuPUF8TaJOvvAhdTeSE12n0m63njyvVmj4S
kPFoam9u5x3LxnqnA7IWr3p5FPqIrM6CeQ31yJzUBcsk7WFkjyCAqJl7rleC/whOgC208fQfKQl/
EsGTUDFhOr8zZhWxtn9XuuM+HNTnNCblhu/jAJjDnonHdNemWLk58Q6h6LoGPaxY26KSeIGK/oOp
b4u8W7blsKk6a1taw7lE/Ot8i41k16jTpSOgUEz7W8z3c3K/zM7BOK1Z1xXG/MQfSPCAOfJ3gizG
OqXPmx5TZNB5mB/lZ4sp5Vmy9wje53DctODuRuWeKoVLwsbeIqgA4s96IlLEVXc2Ho2Koa2JdUGg
3qyKLsclaBGl6nnmtmltTTBB0q6B95DINiuYVneFY7/Q0u+RU94Ngc6gAjD3UUp6fvcOcWuXxeo5
VwD1SUbslUVqb8o4hs5DEmG2dN10KZ+SlJxYi7RpdOl16v7wPJFRFzTjVR+H58rACwHgVhns00Rc
fFnB9mmX1lSvQRTPujqdxSVfUg6KoF1pwXDRgNm4aM3oAdBj1kc8bUjOGCBx4pygxuN73GXYPbJi
courkS0FA0CiFiQjQx6OSXxGCaxvGv2BEMo22bURlxfizq+5yQ4/A4fsBEmHTAPCGfhKGO8d2xyH
PNPkOpE+2NDxN84ysWlFu1YJGpGvZTqiHm3WGPwuqybeoSTdhHJz0vhT7rpTzfjfzM9ySF2bVnrC
Y1wocXdK0EEwJdPLoHxNd5ZTneQXDAzixI5z3mpoLxzLXffdvJeMhky1XgaP4cC1V31yrPuG/Xn8
JtdG6kNOkIhHJoO0JAIr3AblYTSfvTlcMkDuxWZ0BE7Iqu0oCpts54bp0Q4ea9hhQ88Jh+CHaKsk
KaTCxN7OqkuAg6LfsE+Ejbxw5wnfZmub6mDg6lM5jRugJbBkBqk+n+VJRDF325lIi7W28TBcU+jE
OQFAOiSNuJdWC0kWpEUHJeOPIWCV3jHoEmVhmgkWFn383fXtQ6XTL4tTHUKqjvNZhwVaTWsOOX6o
dAZlXYgu1sReshmVb/443iu9s2eeuTfc4gXVCmBB0R0Je7zp4rzmDd43LAm++eLJ1vY2FmjtJkxq
GIMwH3vs2zps3NoEKcH4Mk7Zh1d5xb3fWo9TVB10nroX9/dWn7xDAjqMKoLBBE87uGxYGYnNnQ6r
BIk5odeR6HmxwqvxxLPIj2vIkZslUM71YQ/DALrvG1RbWrvQ5nuZKyRvU9I6UHocaWhKHuJYjher
PndkHEouhcwFNQXuSHfDo00t46ggJ0SF1qEwac9siIJseGm98LGe+mtsvcLWW03d9yL7Yabei0w2
pU6mkTYd2NruRNmmMXhlVZ6J4ZSWWJap71nYrn0l+syLZEdG9ZLl4ixvOajFs/ysPLuOYtQhHqTD
7R+D/k2G2yWOgLtMr3Bfw92S0SnTSeRK/IZ9qp3oKGMauxfMFtl88OpD99g2MS/JnBxlsuAVOHmk
z6gZwAHxJSj7hpRJ2G82Wjsg7CY22312vf6QoNljFjBoq6Sevx8mwpMiaztKGqBLLGAh+YBRT+MN
3E8xku9zyWYaM9augzJi/IQ/5EjKIHDoya9kig3eBpqjjRP+cOcuvQts84Sn8CP5DXhoYMwaWtbC
N5N7uJfYy+jGqe6894iQpoj6IqIQI68L3RyhbKhR9SVtwgyyObKqnvYSO9SFOkT39OVkwTGjeQOh
mkwvMDgL1W1jwaRhmpIrNmPtMS2iT6MbnvFrAWDZuYQxGo7/Ecf6I20GFkniGkvJbQwxLB2YKVvW
KigoK8n0mRpsJglelqera2T9II+S3BsVspQaHpOWsBKlN09yD+Vt94nS1rIPh3DZrvklWkZOTs4l
HdAsskBUxbBvFHaw8W2C7DJAKZNVJ+SNmPjaENrQ87w9migic9QMKRF6IqliICQL5oO4M4afWAyv
Jxy90vwh9se9jHYplmS6N+8JfDoVJgxh13/TmCRQhG5HJXsTH8bWI8ARGNJiTU9YquEIN5p3Hiz1
PPbh1uu9a+haGaFE6bntraWHt3PgRtCTlfbngL+dSUJYZlCgFFp6rKtmSYAlmVWSn0mA0alKTXR6
eA+ZErEpWZu9pG4Wkr+JgrjbuI219/T8s/VV1uq6jlGmYTt2T6QzUE3abo04JMo62o8zfsPkLDM4
LYL4rAJUgEJBo+YVw1EOwcyP4IzViwgfifCTF0aqAikvZE6VP0hV7jQP91oepxl165rOs4L95llm
5Rhv1AIWq5QFZBFI6pLfGZtacmtpCvkEZTLbkWirEm2bEHHbuZpLYl/wLR/dkjAQl/ZUbTrAVZSK
I7wTZK/3APxbJ09J11bifqXWfrRQ7RLHdrbEHaECC5VtNLDvvJigzw30Gx2kDCZT0BCypDnAfMV4
NhpUzkTnmHmyNS3lyQqrZBVo3jeCUbCe2FVWTvdqaOtvZWO/jVUOV1wk27ETf8xIDvui/W5E8V6m
O7ur7kph6+bjPrfrtWs453FQD6nr7vziwdBpH5ON22f0K/uOcCSn9g9VZ3yQwQaO23jZJq26ZyWA
fBElCqHJvAimDU3dNT+aFPZiP43vVuNu8j65tITL3UfELMGwxsVBzZeQH+P7PK7Bx1veJOhz7Uue
zyMcdQzl9CDwKC26mjIncpdKCfUJstDSqqoBRhEEhy6sSCAczkY24AhRysTTRsoaPSnHcLt+SyDR
shJtWjllGkp6UHQ3gKzQYJ6XZ3VJo1qhp26Hd9nQoS3GhXie2ktIptBXZDSGDwzM/CtjiBbkRfK1
JMQK7QRzXn8n6UeuNZ+rUD3L1J049VrRQujv9h4XxPuJSCcfqTe2lWToUXZzgzhtMT8K6k2R+q+N
2926wttGmvFUxNHeRMW+tEmkWYSGGFI6TkK6Q+zjawwNUFGsC/a01vpL6evC39rCD8GZxSTPKSlI
73WmASnsIpxetQkZ9NzVFXqCHAyIgOBe6SDte2faUAHn37CqWNODHg7gimX3I4+yvTVq2jVLywBm
D1DgVDgLc6RezLOIKgwmVw62boT2HeyhZW+CdYIC/lQNLjKPXfzL6tzhUQExw4Chm9sLmp2OTy20
R5E09+BWBP1SxN31TQ7ND0MEI0DLEwFzWVXLaBkQg2iIl1RTeVHJh2OLfspSYmD1KMOrREknBOHv
g2e/2xoeSmhCu9MwGkczguauxdZHqRZ4RyIb6KzqUkuy/BS4AYsGA6RPbq4aB9jhcjGO1jZHK/Hb
Rak5PGRYXmlso1yYQgw9y2JYV8wEUW0zWsbXofX0bd+rL77CkEhatCKuP39Dp4oqBJZKGovOKRkx
wOynQ6Y1tHVLTEiNntyuPjHn1Rw9V641HSLU8TZL0wpuKZtHr/uJKA1T7RrpkWbNj+6QEOlElNci
1fakOE6HAOgyyYbyFBaa8lAHdQTZkanTZLFfD5ZxD6pFRekFTwjPPusevxmlcg+zdxQqJ8h2AuMq
3MGjXKUtn1XM4WsGHrYKHfyJHeRRTa7Wh0Bvt61S5/dWV19wopjXqEjxNU06BzYf1tgBDnOFoyPf
161LGPtLzLWeeWIYyXgdvOg3D9ZtDtnLatKNO6raxi2Lq+qX5kLFoKwP7GPHvgKWUXuM++TBpYGd
5u0DFFNSSPLoYQiyz95UnvwUQ/rSjx/HIPthEGjt6AQ04Hca+hjimHVKMEwMvXT8HsF4vI8N49RR
qtSZVe7LYoLsRPelj9iAx4lktagPVtnis66KzGhiyk7xo8ZS3NvqRbiIHeioY0yvBRPmVWNOnzgO
N3eBr9U4jzrd1s/ckyuNeCPOd/OAh8D4zR+MXTLnNtL0+o3JbWl4PSCuzlZeSYMGERmLqKXh/EUI
xF2Z/ERnQ27yzKJVz8jtSIW4H73UXwGuPJAxvUj6ZNOK/YT4/jj+vvKSkdrbiShgyxqGDF5r9o1o
hkAvJRlg+tYWxvdMh8722JnhDRvafhkO8WasnHiRduRaDJnPRBerKAGV4tA1/lNJMtloaVdiJmj6
6M2TmojRKOkFpEJqAAMl7zSmFGcgkXippWTKkBDlPnlj/GQpI4v+zpySkL5u/Q4/5JSap6iBwF2r
343Q/NDJj8srGPo2LO3aesJrbaubcw5rKsjv3mjHvJvTOOGLZD2YGRI5MwdpTroZ6SVG6EDWC5U+
M17XO0RHKyLVJztjMtbIT52Az5ECYCXnhGsrQo8+mjaEOhJN2X6SUKAWpQPzo3DvuhZey+QUT0WZ
PuWoqgPth1GbvFDFJYuzzzz3tM1MWVdMwUyEQ46yrR9fau+Abmz8nitfaaMm0aL5d8tJV7R/jxGp
mYchxoNBw8EVdFxlBokspFPma94LqcZCoUb9sv8Co/5j/jldp/Ljf//77WcW5cuoaQmcbv+oXIEv
+RvobvnWvv2dznF6y/jdBThKO/3XUxoFxV/+6t+RXNKqLTKewHLBZG0TYPEfrAzvbxpp9w7OQTqR
Ljq8iN8iuQiSRbVs8duaIyDhr6wMnIOIlraRt9nmLx/474he/givisAZa1lDlDca+prfw519ofjZ
MDJpB5qdkd3x7qcPTsiWRbfLcqXYeJ+Fys4woer/5m79Ba77JwiZA9PLcyC6g+oC8P7+wEna5y3b
fqR5sfEIxLvFReEofMgcjPefH8r4k4cuUC7RQbg+c5PxT8SG6bcYsoFNmNlmXr7QHHixhXdyx2yV
OXB48Y8I23gJC+vo5SJDK18qouaqClZ1FuzF7aEHxbH2ToYndxof3My978NspdB9Ejaraf7IFWMz
KyeVtFUtw2Me53q7ttcaStiGZeOfX4v2NSp+j4jDoEOxDkpswKLBcOr3V6Ma46j1DS0wq8epBrHQ
1qzakngJKMZMOi2wHgwSKTtLKUAjKtFIStJcilO3KpW1o48dokZKV5satqeWRQPNxPlV3lowHANM
JfBtg8cqRbAh5TCtMRZvKZHNeHjxNyl1cyYFtC6ldDoW/FhOPCt+bp2U2wV1t039PVCHqzgYI7r+
RKObrIGfkZGPwb0vxXtCFa93Qt9NPVzUcvsjj4Oj4/QaXHiK/7DTHKTFO31+wDNnR4MSsl73UPW4
/YTNLSIqwMUoM1cLgOLylhjKwpv8dVH3u8Gyr8rc4zW7VF3RgWJKkqzyOv0ICntLfHlzV2bWzUzw
t0a2juabMJCEXmO/boMfGogdW6MrUcawWSqDRMjhguUJaoNhM7pX2Po44aZb6sMT2MsON7ttQ+Bp
jI5CKNgOxGISJ86x398k50DOJDW5Tqu8a+rygtHOqXO6i1IU5wYer5wCQ3iTsoPvKBNnbyR+yMhf
4WZ90cADPkxY49oEZ5prieE2JwArrsUqKtxeq27ICg7WvklLIFQ2KSTjLjTWLnWlbSQnJ8a1H+KD
7OI9Nqx2jgIfGm8SXwcVFRB8aT0GvCvb2wAAZOBAOPjJKUnIboA9Hs/NMlVwvrnGifUaT+YKLQtx
RbLPK9jwubLzg49or/pDP9Udzh/KNw88jQSG/mrq6SEu67PP1Qx9f9Rlt6mx7dTtTgEMo90vO1JS
d2N48OLfW9c6wiNl6zn3bd+MqywhnjWRvW03d0s76gXlg+ZQ0GCHfj1fZshgd4laEVs0dc+OjXGm
rkZIbkqXHSPK4YK0cNTeMUKfrNJXdpjem/bP0k/7Hfq59WCU071lHhO9BSPwwczYaesrK34yJATe
MCcoppkBa3WcD8RTY80QDXsSo4nNgZ+7imklozLKD6qf8QcD2rZGRcNwePaC+DD52bkrHy3ck0k1
/NHlL3N+T+QI96xBIVRz8U52xiH0I066W5vzYCztpKfqSk+bmzDZM3O8VSXHDav+RqObXvldOXpb
T8ctnt9RI/vqkT8iyDBxpDvPbXdhiyqgKhliNsZLz2nGS1D/xLBnacSYJeQR5PkKGnDK7FdaI0b1
Pv+yE5Nd0HiGUcWOjWQKolKEAdzPGTvQ8L0bagVqKIKINnyX0QuFeosaC17FimH19S5NwPCKVcNL
KA6GgnK3yQ8ibehjko69vfx15pYgorqWwDpBVp6VwAbkBdRkYCrFuRiaXeQVZyfIBfnZxvjppyi9
3DxY1/UEpBy8ahByj+hP3tL8jhCabuuMYF15Oe89epQLjI0n/Kztj3aY1mMXIXvhXnEvG6W51DCY
0YadOtta6pxhrofITXajRf9FCP2Z9ssp+sp46VJr55RX3yIRu42RzdWbimSiePKuXkd+MJ8AUZax
H0ZveZ496k26SurwIAIBL87OoVNuUJi3g/XdHvwfdbe1Gqylimw+BF38oQ7wF5LS2GE/R6xZRSxC
GzXZi5YQwNWULR6ghrlubRdpiD2CwhbcRrVjh2RU2AGAITywi3p2czxkYSbUd403hItmDC8wPY7V
vG3VZFpp/dxuu9p5iMt30Q04BhlhonhQ4MKEdnv5GooeXGgcaH86WaguiXu8qHTjRG0jY2QoQbJ1
tFSWT3fM3EoGshWj9cojurN0wxh3MWydmbcsVOODzFSiApAx2fIZOn2VNokPhg4taUhUll8F7Cxp
V7VabkReonX2tu7xQKqevIG7XfqECFcbFV0hLUd9KwIBwt+WyBf3+Bm8t66yadnrW05OsY0+pMY3
dWFG5VMBYSVSmafLrLtVVfCeRcbHDEwGtvQRsa55aQSX08HmzfYBOW9z39zqjh4qbKl5XrORA8RE
op/wO73HdslO32W+h+51QnB+0NVmJ40imcfl/3E/3RXIKmSy02xI9kCFJX5yLBo6/VMdZ7hm2yXq
RrQuMuIMNDHWRCCdiCNkTQuN7tJkuLnF1Xn2GP5c8KAgGcpg7fnMpazaBLaUrA1dx/Vigpej/zwR
BrUJdMQ3vlx/sVGabyQD3fuuiuzQXqK0Xah1cxU5T93GX4eS2QK79xvu0aessq4sWHdVUqxFc9Kg
15k8BkWjw/hrmVIH6O4YscOArxSf8M52B9cJyM1MX41J+ZBFSl6t3KSoIo5NJE0l1y4XmHlvfYhQ
VnOvVmi+jzZ6tMjsL75iHsYxO/ga18s0JSIrGvKbNMmf6Ca9pvOwpM+3ktVUn9TnUi92pvrNLEjF
IrupGpM1Xhb09dAUyezYsiNLIAX0BI212WWaiOluFAQtIoNhXRyt5FXpvkfAmnMwXqCBwbPr7mVE
il7lS+JjhoeTXMtyREkljzioYMphYUm3vBq/WbGKK6tZX5XW+h5Kr8ZXrGjB9g4TKeqXUO0vWlK8
aq13lWnCzPtbrwz3A/lsmKd8Wi1GhZamIlW4a9rTqJsq7aL5h7xFQY9BLmQ/ZaDW4PbZHk0JTkVm
vopgefkjNUqrNxe9fJpIBJJvI1I9MQYvFnpJ6bPYDhOh3/70bDx86g6lkzUsG5z6d22G7aQePVKU
HmBHbhTbxNnPaM6tA6k/wR8I7wSMJdtp3Vjmg5oHu5opbuzbQwP0w/hYEvkGU5WeMUMSF2ApL7C4
NTlf4NDwAxxkpbT8c/S+2U11WzZTeYpIFgMpO+gGfXuaUKIVa5ldv1oQ3auS21sS0c4y/0u5oTMV
hKgPapXGIIYhn7MeeEAOMI/tahl55XK0oZwia5qidt0Z4Q5a0yFIxzMOa5te5PZ0K74KI2ocn6Am
7NAWIWn12AvfWTR1nCl86nltVDM+BWr3BBSxNA0Le/uQ+Ey3gatrN/lpMpKD6NP02X1rnCpf9z0g
S6OQp8UMJH+cblbv4pD6UPSElZG8RkoJolEYW2vID/YAKaHogDsfojB5Hcbx5o0BjbfbXGQHxamu
/jLfdOQu3JlpQtZTt0trd600GZjadJEkMQ/3tnVVhXu5ntAeHkxiACKTNdywl/i43FBh0nCgviu0
+7b2roqZsonxV1IP2hXKrXK4lRjTqyiSwo6KIVjE7bQjpelzGihiR264RcUCJc7w/Ss+9Osc01bH
HgjzKTGx6RJzjb5YpvFCRWX29QTHlPoCXx1b9X9oSnqYNXSWWlze+dydCb2PjRLmzvXys+F1LJ0M
eCVKT3KXZNTgV3sireeFGnDb+NFRTlgqTxH1tbTiVHniCac2qO0NG6jTpfVzunMqYI4xKG8OhzXG
dldRgEgtgJnWLtV40yYuMH3EGHxZhfZ24n0Pxiuhmzi8mvBkqWO5Dbrh0JPRMYhCVSMQthHCzIc1
zyvRpcnZdYtdjLxgDoENkcYvsJm/EOW8lJm9iihLmuQcDAUqs+Ks2Ogyuc+MrWtObn09ZZv8h8rr
j8nSwXgtLf+U+S1LMZP85NEZMncy8Yu+UF56CSirdJ1wuPaSe7eyC09S3FU2TvcTmWQTi59qNXeA
FUvZfMjKgmRx+RoFNlb5XG9ZAPNWO93RUtRi5rLChhfmwCIP0rNIV43KuRqNvxx0aLHUWY3OdC8y
vZgroxo0bX0bR+3XgJZCiOSG98ytnh08CZkVVQBQmaTl2ZWZc8U6CTg64O13r6IvjGnzSn0zYrA6
oWwkCnLXaC9WgAsVGwrTYGLlNEXUKCWojIe0ZByFsE1TWKel763kSk0Umq1b0opmHPgeqlyH7VWz
C6EQzHQJ5CHINisoi3PvmUuNKWOK7a3IIdUOYyMcZ5DWyulICSLrT0V5J09BTt+d+kPr3LV1uamH
7iLSzYCKrEOPKY9RTlNBEDvbKxnLX/dMNMfyWGsoQfUtdNqtQjNV1KVpai4aTfSjrJAiXxV9ZMn9
LzqdDDZv4frpTh6dxMvJoWQaTQ02PsFFf6BD8/UNeZzk4kGcEAcneV9cb+lHOt1Uchbr9PXX9dw0
US4zXnSGvMx7sj71hrYlHmmgFb7syl+ElWo8XIYmeBcZsql4O6Q4K7O6SmkhJYF8nKNh1Bh1F5kO
Zdcgy3XvhmhN6a8k+OmgxBvUeSnqZdlOSuElWlw1w/RM9Qe8JpLiobYjPBRL76nICVogbm3nOdX0
YGj5zw5a/93ctm8W28L7BLNLBPag23N3hR/Q0f1GZyQbOPwDlGYi6dQcFq4NKMBa5A3DjMcqXGG7
Gw5F6yyyDldZyjAW34ZmOKgK2EZ5D3KDcZp/SPAZ3htGsJtBeJDVYyIXz+xMlILkmrg7Zl52RYh+
V+XZ98YHk+5q496Zq3mR101PzdrBf6H3tA2gVRlt9EBducL8LnyIcrV7NJEyaNZEHeiYSIBwF+hz
+8Uy1I05958N+lAIMyzD3gxHl15SuVLV7xq5U4ssgA/eBvm20t+cIKEEjtVVagcPPn3ZQ4TbHURz
LnZGgIpCx9lkNHbENB5LlwL/OkS/xC0TOLHpMvXnxCNERp1MiD7QhLa+Z2/iGHetOPGIU41V6mH2
+ercvyRsfuSrXeMOW+Q0xauQWpXxRVpq8YxO1lpVya0CDlwiik43in9vjR1SxLLTjx1DotXtYDcm
Jou8QbfPoVFrsrsjgxND8BbT3NJF2z2Dofcxbl6TYa5cAykPTg4+7lAB1XButI82PZu+ZSVTQdqK
ft0rmFP7xdWyyAbS/ZeuJfgHi0ht0ycUp5ih2JK6F1hAM+BNJIzVSkX5S/KaIY3JnA5lSKeypWOp
Ds0tp4OJHBheGm65Tq8k93GUPcXg+8kcvOkBXbx/AbwJSPgHziuMW87PMXFsdzXQ4d+CiCw2kKwz
xJliOjBhF1uSBBiaJkskwcQx0NROK58x3GDPkRF0k/yLqPc/mRMRW//b4wug+hsiLG6xBfbiDuLQ
oTgE/mcFTiWzpWRdTh1bcGbRr0v+D/z/f4D/MdEGV/2XVO7bW/tRfxb1zz+0AH759f8vzLSwlVJV
TXICMCiFw/wPMjf6Rf7P0AHDNUsX49Bfydz639CGQXrGup/wAIbbrw0A7W/0EizDQecpRG7r32Fy
63/C4SFy452lqqqLyxZWqL8fVgMG4wHRyApsYOmOUrL+mPuHTIneXX3apDPv86ok32qMuqMEZPtV
+WIPLPQliazxUxu2ywmhjaSounG3FACyB7KtEg97ZrgyYOR9bmx+c6//onngGX8+bZzELBfAA7Ni
7099i1b1dTWcTdIIOii5UBwb9kEFgETt/0i0hrRXyFIe1A7YRqEY8HlkALzptXZu5/ihM046pM4K
DpMwSYVpqRX5ETybpNJ0J5+ppumxhN5LmPgY6PdCpHJAbDB4WDXte2BP+6B2TnOhPstPsmnah4gn
MbO71kZ/Iame8thLjyi8YIrhl8B/+gXmKUK5ssb+EozpWwmE0TjqWYX50UNaxpF2gT/8UsimsTZc
sH/dRW0KOwRGK4k9JDdtc5hPRt48yM8Uc4N6ErOlsFtaNCIqiks3vQoN0A1mPGHNrdA8M/wnaZwz
vbL2g7w+YsqCfQ8xzh15ntOPZIBMXEHGSWA8O9kRhd+q98kjgaM8uQ2puMwyJCoSSCv/dEZ1j9n2
sW6Gq1NbJysbrgQBLHQ9eJQzjkPvhGroKocu8/ks7FHNQDsevNSGdo4glgk3SnjTthOgIEqgZ6C9
LR/D0npR9BFecHcdK/uFSM63KEuOCPWXOpnXo2G/DGNyiRtwiDE5jopzUucaze0I033YQ6LyHGuv
k0ADFzgOhk3dRceR0w+hHGYqFGzqTwdDzALud2XbJ7nrcTxce48y02zxOumvwmpscU8TwvkX37rv
V0HcbrweB6Chv9pzuxYmtG6oZ/nZEdJzBW0GvAa2HEOvnZ7lyWZBd9Uy74TscWtXgKf2eCr0aS/3
0PO9HaWbw2kKlTvhVIuxPaWwV9T02EftVeQFbZscKRauUWJsi+aX8d1wZjgDm9OTMHKFrTcW6t71
452jQlxv4Y1pbAhDqPpe8IBCDBp5f9aHaQ8Ueh316ZwMySf+tZ4Zfnb2BF8Jup4Mz8BxMVjQ9ypp
pneRQh6cnxxleNodIE2FbDLSzkmL5Y9ytGuezKSey5p2hUqYJ5E6hpe9TchvlZLMuVF/FgZfVuEO
rgYPQr5WR5r88s2sNNYdnXsnT+Bfdpcp9l/k/zFMwM4kXAOvHYWdGPGCyYsmJ69M/jOShSqDYq/x
OV+sqcGa3msG8UxyqYcdpFv1V8ccLkKm7/BzasrpeQI2tHpznVatUCFz8Yd5kMlCyN/s+neuYp/0
UBswshhveG36o/0iL5ftTc8C7uHNDzgxY5MLkRw7pmVdOI8mpzTFCNizVVn632MEsXdNY7/EKnMA
e3Y/wKOdy5BbiD3q1gmUszJ9vWVe7r6MLZK3Btl4553ybGCL7JxkWHQGzHJteDZDoqH7ydLWkRY/
ZCM0SbkuV/8hl2ugUKs6ROGwDbH636U+snMY/WE+7w3UKSQXs5uBBRtPSL+JDDPzbwpflXh8aUfr
lGM3czdNIz5g7VorYSCohYtVE3ruGbqxX2afOh+Db2dJwK+6AuE4NdGwjMzoRtH+/9g7k6Y2sjUN
/5feJ5Hz0BF9F2gAxGDAGGNvFMjIOSiV86hf388nCRcIm6p70ULR0bkpXIIcjk6e8w3vcG7z0puQ
EBruljbgXaTmI2FKSJFCWBK5i+pHSzES9qc7Udz2eokHuOHB3wDqpweAyHllhOmgGKvrENQaun5K
/0MWU6EBWKimJkF7h2l6uwQ1zEQNIup/pXqfA72XPyIFRAGrL8dJS8kK2QpEgLvbtO1/KF5/XeXq
ue+aN43niRMDjQK0WqjjykpNvYXKfXWXaIuJx3wRKKxQPowVhVXTxxgyuuuL5bAz2jv5OropKEjd
P3MRiC6MewOm7gpVXWy9T7LSvUD+MK/z8MSoMVOZEh26ufE9zq25nB+z3ksljvF40c5aZpgA9jLU
d6UDJ/MzAYstK8+aWFCr58J/EHYHgNPTcs1LES6GokEtYKLIxBHkrfwVCc4aaSxIfCHDyLYkeF8E
FR5KL3xE0m5Su+gN9tmpVjd3UKofQC8CagCJzzRxDLgSgE9jtTuRV00IEkYJ5wCwOgKIiH7HJ+Q2
GGjEk6aFmw33V23ShzQPxvSFj3tUg4ZBLEIKfjADp3eG7s2Fb5pjtu2zKJt7JcVXCGJWS4aZG1do
x1zKv9sm+9whAUyDMSdvL2r9WHDOKbLmQh7B4m9kihkzkE/TR5JpyY/BEKTVYzfFmnyaX+tBaAPl
K745RZ7Qmx8ERYo7BpxXiuF4jtaLWV/FFn3BmIZ/Gl47XfxFrSnwa1D4NfYHpTKuygpyLhbYvYnI
U2KySpcPS7tHVryvvq2waCxsSsl9W33HguJnAfQV5DhFzqV94/WYooQKiHhvOogrtAh8e3WL3aZZ
hUvUhbHDWeRkKor+ybXaYEjn967r6m9Frv7wS5SUYkzj8rPe9eZJHdbwbiQBTc+WofXZcnNKyfFs
lWvJJAPhVVtJPExiLGh6+6LvDAe9S+UbKFpNnd5UAVaeFbZ+vh+M2qAfoVIuTW0aC8hUliF6lawu
5zUCllUOSrlH0hJpdHDv2rHvoXWJyUyI9GXTwW3um6imLg3ptUcgE4yxPlwEaGauEM8EbjkuRU1T
a7+vIrYXRXQ2l2HIwJKrufiSLJDiXIgmZ4j64OnCXD5Oq/w8Fd1OFRcd+jxle+wVswJpz4rFCdON
4xXy5T2+f8eNqIDWyIEuaSO1LcCTonAvuqIeKLWVncR2982tps2FERefMWB60t0coxZWHlEdbRHY
BK3SDzTfEFWgLwsUBZb+qkNa3uUHaPMhlo0s/hizrQDS2yJwSh/4eDF0RPe0RQC1ECVUoAw3KdKo
N+A/hk2XnKHECf3qp4OEqiZaqkAKHnQFWnrYPCwXeXkyFd3VUBRYPXZii4Q/hBnQVDMYV/clgq22
2X4p7ZI2sEYXWjRdG9lnM8P42hQUIlBRwVNRNGB1xGDNtSysKQqxvJ3IzKMZ24t67FJ0ZHFywuS0
dL1BGWNJkyI3OxXdWXu5JDAVLVpfVScUZIcNwg/xWq0W2VpX9GubaXmTmvGTiTDpIBP1ngAZHw85
n3at6wNPbbhAqHmIG0yIdQBRTUNlTgVcRlNxFNzbT/VaKWjKuJXu6svK0IvjKYJZIAov7XAxHU0h
VJOJ2igvGeHITKbtcbPMKG4TPtvFNB3G4AaZTfdLSw2w+lZwKjXGC8pSdgHpw6ku3II+Alh3SIdW
9tDreG+h4jVguowyEW2iqD017C8m+QyKK/mwcgPelgrgPat/Oehj3j/X6B5XHvWfxldt/MdpqMTF
2VIHDVBlLhKHUQ+HjdKu48ZE/YZ16yDKeb5sEJF28f9yIxdNK8ucY9m4OoaV0cAgr+rLNEowVHfi
elAE5Ze4Wl0kmn9CPTOdJE1nnmOp/nlacN4oDzI682437Bd1g5efeVcnAFzUMh2l7iIc6RDby0Y5
wVfgZxdrt0iT3gpHUdg6poK8fwx0BDTj/TTOhp56i4/cD2HzCbNGWBYuNPIoShVsQJ0rY9yvxH+W
UJCQ1JNeau9cRVFymWbQHSkxC7lOlnY10PBqKC9W2M3a8WWwZDcJq1FHC01PYUfys+wkev7dqVHi
XdkPJmr7JdoGi6a/1iCb9EV3LqxH+Tk6RUwTUt/MI/JUYNksOg/xFnWQRatzwEeXQp8sbEBFrXvq
OP05b/Zk2pEpaDot6AePGLAndG9d42FBuBYVxHhRd2tCvwtzyH10zFzkz2s2Cq36FonqpwqthLiE
JBbiCvt/Z3bnVobkf5afBEH0mOjRz5i0QMiAy6V+3UzvtYU16uL+XEIVg5wEgY0rgdLjvnlegjta
9zOEx9e19Kc9oOzEMEqUnCYtWzmR4Qope9fDvID0r+ruJLKUiEAC974nNCXjdHI4OYlzhSZDTUmZ
fb2KCWv4EhHfmzgL9RzL20s3va/t+kyJbCDlq/vO7+7bVXSZGO29REPCilFCxG4UGkk0wAltAp1n
lMRSK1r68Fum8f9Xd/6uuoPnCzWTf1DbmZfV8q334/qP/6rs2GgOqqqOcBYe79pf4E7nCBUu3N09
1GcpF8KV/6uyYxxhxmiA3gNbQPVF8IrPtR3jyMAU0nMN6kJUi4CE/hvgznVN8nXNEqsZgQjiMmkC
GgVF+rJmaBp6hBeuvoANnE9K61r1loPEo7+Z4Q7c6+DalgMFdEaqohRDdObQVTLNmeHUJGDR38Aw
5Yl3KqgGxrEQ61XDM7Hb2bmb6SrNlAV46kGdA6DM6kuaKkMkoEZIdtMNX1U41NJwFSOvwmHzQWZb
mvtgaE9yl7o2/V3bXmDXZf/dnb2t7b66M2enCBbQsO78hHHSKabadvCglPOuTLDo0aAvCayAW1LQ
Ec3ZJdV4ZMfp5xcz7DcVrbesf75yKecxiSymmLMzOKmepouk6bkFA3uPAHhjGJ4GmOUUmLnnSgKp
cOBjghDhWmjm1hmKJyNLs9nmEd5W7bHwLTtMyipUQFV2vfdvD7js7peHJIFDnRJIAuw04Mqvp5Jf
rIxcqfHJtlZuPlQQi04jGICIFmHFyb7wrUsq56qpqu91q2mTyDfwiUBPl+J85V1BZPmmUNkCLRhN
mg7IjVF5zQRhNuRkkioeTXPHHeqGMT1ZhZZ55ZXdpbryvcHSzh6trnBRjdY/twXE9mWBJ3fqJ2Nq
KO1xZKV0vEt85BsxASsE8WrgC0YjsLipm6DjN26zzkpv1QxvzSiBBiS2YmGVOdAd7HMjTMSwsCFg
qLllTeskMblzFdQjG7Eqq5A0zi3MyzIz5MLVDwdkaJQUxSevpR3iMm0HBbAAkfFBKMHFNy4owBzh
kBbglJaLZZptZRfIymFVGHXWxLTPsSGbAW2l62ZFTw2+a40YsGHQ0QxaMWUTuM3Cr0UDviLahGQN
+7QqbtRwOVMyP75B/WAegmy4ssXyLcP7DREh40vMZjTONO9z59KhRriq+ORYyVCF8wxZr8WJsJ/G
9OGCWdROR2FonyLMMLANDO7CuYpFn714SJA0r63uLKPiVBp4zymY0LGN/QhUXOl6safzq3bsQs47
Np30CTcPjA7Ezc5QrEkv/nbIyAfid2e05reFOOAp4oW3QjVv2U8oSJ+2EJ66ajFycXxJvZn8pw5Y
f3CqLsvpxKHTlxneSYj8jwmAkq6WFJaLFP0ohIqnuI8XrAi26Z555Qxi0kiMPUNiAR9nd5IZAVjB
L4KSsaSWh3Lt1ETMr7q0kvw+1tPLZQWDPlDDBi4YrUbkEfTMX7dSzOkMFfCxG6Jzjfyfh2UlRQ0y
R992v/S0kP2nIoweO7cfJrmGe4Lnw2cqbiJaqI4lmKIsvyjb+tLJ4zurwIwEYt1t7oBbi+FwGBPT
gXGcLyDTUNmeEW4b0PKwkiqz/FI3COtWkDZXVQStzVWgZfrKPHWwaCxLUBH1VGvO4niJR1UzM5GN
goJCIJl9sq2f6sIqcMwMQcx0N4FPIqlWfnFsqTiUFw1VD7S60DKwaMkW6Icy1pPewbYVtO1XMzbn
nY9iwSogTVwkkNsUbVb3JG7EvUQyUIY+02X61GgPWeM2V9UCoHkRKBd6Y5IOglM8SYvTZhDA1hxE
XtohN5/d1wYxa2gUU1gyUxf2PHx5cMyzAr3hvorMQapjytobU33gi9eZTZ10uNBjMn5dJ8LOGQxk
idXYFDnSbOwug3BoWqA4lro78DqcRfXpCrvW0J0kdfczbcH8NE1+mwtafeE58Bic4iurdokv7OmS
zDVFIJWkEv8n+zSys6u0uYxBNwemeiNYzbzQT9zYuvIRe7GWkKaQchP0t8wxNrv1ZBLoxDpe6+j8
MVRorIGdRw0csTuoxUT51onssDG+l8EC9QBUA70YVGyYXCSGdiMT0uzscWrMmnTW49u6QFyZsJam
J2nUYgqCkoAc3YEeiUlSasu/VJVHw1JGaqUdq008klPQqL/JjVmsQ1erqbpxlaCm5KELvXfFW1OB
ZXWsceIux+Xym28BYNRBMBHRZ1E1lG0Wa4RTf4nsBdVbOJuhUZ4p4b3vfVrqc9VHjJ9XVEdeLiUa
Fsq5B/auzTHJaucrhMh6Mx5J2FAHFukFd+R9cS2wxDaU8PS2QQ/P5g8chkaCjgANKkRdhm2nTBoN
6jJDmxF46KE/9mgdye4lzcwp6DbCpWGYQsFqrusSfLcvuoWUhTo0wsEuGHDX1vtwBWSSxUFGfqVZ
49CIQeBSk22mkwWwsIXq/5QxyTH7tBpOyaInY9XpzpnPeWCCDzAVBbOMOShOn6sU8c7gPAZlRT8c
uMgs9vWbeuqM4Xw3zq3GmBC3wd+2x6UG0M2MPpVgQyyGDWES2CvwZMdN2F7GkQKDa+ivPPLPrxnc
uoyQRumSL1P9zEQaXVGRJlsk12WCihJg2o7bBxk8iVasy5F507JOyzJoLeDANohRqCo4QHNx4TXt
pQRNnWed2sRrS5wyu4Y5BKc+h7NSBulnKmEDJ1xdZFqOthvOUiWyoJq+RPaZs+OCaijFpfwMgnVI
svtVxzqOIONaI8YKlMVMfqdzjbMC5XpARJZtnBjBA0oxwwotIonSeJ9GQo8B2jduXPVGpkWcEqEF
1hmOuRO7tk6qhT3Wk3zsUHUMkPOJABKvkPexUHDJHb2kWoLyj4sEEEUgsBuIAvUN6kBIOpLXi2KQ
inRQhYQQTEq0hERVaJkX1735BCfTtrCXSNP+KkXUr0bcT4m9S8ednqJrfR+L+h9LCq4t6AEa8awz
0QdMRClwJZqBCaZswD8j2PDHZm+d9/o0Gq1EZ7DJUBzsRXvQEhVCU/QIdRpvRokYRNWl2jiFZXil
N/Wj2YfNxO7Uh1CUDWskDqElfGcyPil9O72otfISUXCcdZEPMgrU21y+q1LP3FHknyir0j/JREuR
oBjmaJOd93ijAo21xjz7AtwZGoy+qDEukWXMRJ8xpISriWJjKdqNTUF1pXec01J0HVEce5wi9AhU
sp+sRPvRyxHk675GQgsF1RxBEB1AdUTqZq0bKQqSCdPrTClNahiUySzRmVRFcVIV7cl1CPl/J9/c
Pokw/SCZ0aW7qedFfzsva+gQz1mYfHqdhkl1l/5nv/T+iV4pRv8QiqHcgY98+UuAgU1m9QqasL6j
9e2+d4L4kaeqnyAvWnhqOWiikGmQoXKASKBY728/ViAtmq5nGKa6+XirT/1ihP40Bu8/3mYw3/+d
V0/wR4amCVTiH47CzjlejYJh8ogOdLr1QU7zchTsI912TNdGoujX5wz7AY0CdreubRr/bDb8eRz0
IxczNgd00a/nfD0OHhqEfGZtZwNgjMMaB/x51Q+PgnlEjgy0y95O+rfvhKY6MHYP7umZBQg+crv/
ZE14bxbwBTsutZnNLGBAX84C7wiargeHVjvUWWDqyNR/dBSMIxCoDpqWzuYxd2aBd6QinABnWxjd
cmyG/cDWBFOjgvWx2QDLHGtsREQ3j+lRj3o5G/ByBJum6pqzXRupFx3WmmBqbHAfHQVWRhM3b2RA
N49JpfblKLhHnssOCkdsO0qbCx7WbDBc/cNrI1hEwwNoZ0mxm2NnHOwj01ZBp2125AN6/N/V+v8Q
LP15YTSOTFRz6Spu3wWe8uUkoNJvwpKgDL0ZGymdHtqrgOrBR18FQ7ZHW2WN3TzmmylAs8JlOdC3
o8DnhzYKyEB8dBS0I5c9EsGO7S64MxfcI9PRVNcxn0OlQ9we2N52+1//9juhs/KpNHEs3ns5doIF
+0g1KVgZ+nPsvFmBDmhlWAdN21f1R/ff/jz9ldq9TaTeWxto14DMh5i6OV6vDfYRLsMeQ/U8Dge3
NjAOJsSCj74XJmGT5AcGYPb18Xoc1u8FmYosouvjEDdKGqUfXh90VkmDiQ+Qfn3svBfOkW7y9tHe
2x4Htz7QqJbd/aPBo2ogNs9zbkZhZ68geFQ1aA3PG+rhpVSMglAOPjoKQtEghN6ZBOg+aVA6DNT7
N8fBvQwyCT68JJBBUENCpGobM+6Mgnuk2jA3NBAQm+MgXwXSno9NAhYEknNKK9sdgO/6ZfDoHrHq
IACG3cPmOLgQmg2C13jz5XxooyRY8MjJnr/u1+PgHDmAXlzALwc7G3Te2o/OBoJo3SFdkADs9TRA
52st9bZ9/ENcEvbx+CyH4H+0bZTAeL4cBfvIsFBaIM1cj/NhRYvc2SaI/cBLQJQkCoAOaen62Mke
iBbF+YP4fHscYqnRVEUk8KOLImNApfX5Zd8pLq01E3UV+uN2HA5uPlBq3Fb+PjAb1qVGZPyQedwc
r98G54jQHPdNdxtKbsOyw3orfsOT/Q9ySXYGSsugytbHzqrgHJFRo5D5K1r8N7bIfzBYv1p7oETi
p3VTL5yXv+v9/ekXnvtZbz/f9rLOnv7nv+jZvfo9USDdXHq+bjbKv//1Ks9cN5pefPjceFpfZvvn
2+d7e+VX13p+qOf/eRrOi8fiB4SQ9aW3d/lK13SYJnP/MX7Zddw2Wf66ozcCqr8WhX9wgUH8WMxf
nn5br93X6dNisXt2VtM9nf3iESeI57PJt7vNmvZ1+nmIJO1y9wKsgvu6QLico3m7M0Kuyjq8ryuk
dRU8n207QhI/7On0l4/9K9Xdbb62r7O/RX2vC6h7Ov3X94DlvxaDD71dJ49x+9g/D/d6/DfNsT09
wp+9qPdz/+9a5O3nEsN6FoevYBVbTMGehugr71ecti+/A1KpTe11X5eYA2n8jfaE9Hv2dYn3BS72
81XchVkmO9KrCSuFyXWouacneUepez9PAdj90Q8eX00pSZ7XecOeHuICkM5vvvJNgr6na5yH8WKe
JLtfxqY6ur9rPO3s/wyVbUhBfl+XmBdvJtQGJrGnCwwemzdfNjwfOu97u0DxdgHZ4H3ev8LvosJf
uKW3seIzKut3f/Y6Dpbf+BHPH4t//S8AAAD//w==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image" Target="../media/image25.png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image" Target="../media/image2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image" Target="../media/image2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2.png"/></Relationships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image" Target="../media/image2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0.37143</cdr:x>
      <cdr:y>0.60238</cdr:y>
    </cdr:from>
    <cdr:to>
      <cdr:x>0.48397</cdr:x>
      <cdr:y>0.81919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C892F0D2-EF94-970F-5396-36770EB1BF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8096" y="3079368"/>
          <a:ext cx="1290173" cy="11083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0.32207</cdr:x>
      <cdr:y>0.39206</cdr:y>
    </cdr:from>
    <cdr:to>
      <cdr:x>0.42579</cdr:x>
      <cdr:y>0.62735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256333A1-2CCF-762D-6E20-2DE7DE1A64F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692200" y="2004211"/>
          <a:ext cx="1189060" cy="12028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0.56313</cdr:x>
      <cdr:y>0.2923</cdr:y>
    </cdr:from>
    <cdr:to>
      <cdr:x>0.64801</cdr:x>
      <cdr:y>0.4257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4E8E59F-A20D-CDD1-F1A9-1525978CCF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55817" y="1494235"/>
          <a:ext cx="973076" cy="6819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0.57744</cdr:x>
      <cdr:y>0.3516</cdr:y>
    </cdr:from>
    <cdr:to>
      <cdr:x>0.65687</cdr:x>
      <cdr:y>0.47645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9CE3006B-9085-FF44-092D-8BB04D5F87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619841" y="1797403"/>
          <a:ext cx="910596" cy="638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0.52223</cdr:x>
      <cdr:y>0.17684</cdr:y>
    </cdr:from>
    <cdr:to>
      <cdr:x>0.65378</cdr:x>
      <cdr:y>0.38359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9B9C41BF-4E47-6235-B9CD-8B735DA22A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86942" y="904013"/>
          <a:ext cx="1508107" cy="10568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0.46357</cdr:x>
      <cdr:y>0.62548</cdr:y>
    </cdr:from>
    <cdr:to>
      <cdr:x>0.57664</cdr:x>
      <cdr:y>0.84231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E6F96458-4199-2F44-DACC-F2846B4DE9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314374" y="3197467"/>
          <a:ext cx="1296249" cy="11083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0.53723</cdr:x>
      <cdr:y>0.66462</cdr:y>
    </cdr:from>
    <cdr:to>
      <cdr:x>0.6196</cdr:x>
      <cdr:y>0.79407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4241EBE3-D46B-FB33-06C3-30EDFC8CBFC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6158822" y="3397552"/>
          <a:ext cx="944300" cy="6617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0.35682</cdr:x>
      <cdr:y>0.09484</cdr:y>
    </cdr:from>
    <cdr:to>
      <cdr:x>0.5089</cdr:x>
      <cdr:y>0.39091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A1DE27C4-9D1E-A601-B243-F4C3508ABF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4090658" y="484815"/>
          <a:ext cx="1743465" cy="15135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0.32541</cdr:x>
      <cdr:y>0.47528</cdr:y>
    </cdr:from>
    <cdr:to>
      <cdr:x>0.43762</cdr:x>
      <cdr:y>0.65163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755BE97B-DFFD-5FB0-083F-BC0E3F0AE1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30537" y="2429629"/>
          <a:ext cx="1286390" cy="90148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0.44003</cdr:x>
      <cdr:y>0.45195</cdr:y>
    </cdr:from>
    <cdr:to>
      <cdr:x>0.55996</cdr:x>
      <cdr:y>0.61456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4619" y="2359504"/>
          <a:ext cx="1374893" cy="8489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0.51555</cdr:x>
      <cdr:y>0.16156</cdr:y>
    </cdr:from>
    <cdr:to>
      <cdr:x>0.65604</cdr:x>
      <cdr:y>0.38236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B52B7EC1-35F1-100A-BC4C-F7481248FCF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10333" y="843458"/>
          <a:ext cx="1610596" cy="11527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0.25001</cdr:y>
    </cdr:from>
    <cdr:to>
      <cdr:x>0.54328</cdr:x>
      <cdr:y>0.31803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C6391DEC-6E1B-EB7C-EAEB-5977AEE70E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460449">
          <a:off x="5732066" y="1305229"/>
          <a:ext cx="496168" cy="3551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0.50909</cdr:x>
      <cdr:y>0.64733</cdr:y>
    </cdr:from>
    <cdr:to>
      <cdr:x>0.60826</cdr:x>
      <cdr:y>0.86972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8C1BA361-6CD4-5556-57FA-471099CFAA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19923341">
          <a:off x="5836238" y="3379538"/>
          <a:ext cx="1136898" cy="11610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0.36732</cdr:x>
      <cdr:y>0.54052</cdr:y>
    </cdr:from>
    <cdr:to>
      <cdr:x>0.45074</cdr:x>
      <cdr:y>0.72759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3A707C0E-8F74-6B5F-5E05-FE10BC4D7F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4210977" y="2763115"/>
          <a:ext cx="956310" cy="9563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0.38376</cdr:x>
      <cdr:y>0.67048</cdr:y>
    </cdr:from>
    <cdr:to>
      <cdr:x>0.43602</cdr:x>
      <cdr:y>0.78426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52797549-FC33-013B-8407-532AE8ED7C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399510" y="3427484"/>
          <a:ext cx="599116" cy="5816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0.32768</cdr:x>
      <cdr:y>0.34776</cdr:y>
    </cdr:from>
    <cdr:to>
      <cdr:x>0.4111</cdr:x>
      <cdr:y>0.53483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A6CA08CE-613F-C811-4B52-D530C4F0CBD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756563" y="1777743"/>
          <a:ext cx="956310" cy="9563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0.37582</cdr:x>
      <cdr:y>0.38228</cdr:y>
    </cdr:from>
    <cdr:to>
      <cdr:x>0.42084</cdr:x>
      <cdr:y>0.45303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4593EC8E-41F5-FCB7-CD54-08A598175F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308470" y="1954231"/>
          <a:ext cx="516116" cy="36166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0.52073</cdr:x>
      <cdr:y>0.13858</cdr:y>
    </cdr:from>
    <cdr:to>
      <cdr:x>0.67409</cdr:x>
      <cdr:y>0.45047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317D03BF-6D2F-50B0-A218-7EC77A12BA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69708" y="708401"/>
          <a:ext cx="1758139" cy="15943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0.60872</cdr:x>
      <cdr:y>0.32498</cdr:y>
    </cdr:from>
    <cdr:to>
      <cdr:x>0.66711</cdr:x>
      <cdr:y>0.45593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id="{11471011-69BE-C35D-F75E-319E2119AFF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3612193">
          <a:off x="6978471" y="1661321"/>
          <a:ext cx="669391" cy="6693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0.4031</cdr:x>
      <cdr:y>0.13089</cdr:y>
    </cdr:from>
    <cdr:to>
      <cdr:x>0.48407</cdr:x>
      <cdr:y>0.31247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8F984E7D-DD0C-F412-EFAD-044EEE469C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621146" y="669084"/>
          <a:ext cx="928255" cy="92825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0.54994</cdr:x>
      <cdr:y>0.66114</cdr:y>
    </cdr:from>
    <cdr:to>
      <cdr:x>0.62128</cdr:x>
      <cdr:y>0.82113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4A610BF4-28BA-8D69-7350-B5A862F473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6304591" y="3379748"/>
          <a:ext cx="817849" cy="8178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0.48294</cdr:x>
      <cdr:y>0.66114</cdr:y>
    </cdr:from>
    <cdr:to>
      <cdr:x>0.55428</cdr:x>
      <cdr:y>0.82113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55CD8AD0-E076-6F54-A751-4C7DA763C4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536539" y="3379748"/>
          <a:ext cx="817849" cy="8178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0.50657</cdr:x>
      <cdr:y>0.62662</cdr:y>
    </cdr:from>
    <cdr:to>
      <cdr:x>0.59331</cdr:x>
      <cdr:y>0.82113</cdr:y>
    </cdr:to>
    <cdr:pic>
      <cdr:nvPicPr>
        <cdr:cNvPr id="14" name="Picture 13">
          <a:extLst xmlns:a="http://schemas.openxmlformats.org/drawingml/2006/main">
            <a:ext uri="{FF2B5EF4-FFF2-40B4-BE49-F238E27FC236}">
              <a16:creationId xmlns:a16="http://schemas.microsoft.com/office/drawing/2014/main" id="{503566A1-D273-879F-4E42-9757CF41449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807438" y="3203290"/>
          <a:ext cx="994307" cy="9943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0.31937</cdr:x>
      <cdr:y>0.56299</cdr:y>
    </cdr:from>
    <cdr:to>
      <cdr:x>0.39067</cdr:x>
      <cdr:y>0.71372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58FF2178-58E1-DA97-BEAC-D1E15E2399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661269" y="2878006"/>
          <a:ext cx="817392" cy="7705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0.35502</cdr:x>
      <cdr:y>0.50855</cdr:y>
    </cdr:from>
    <cdr:to>
      <cdr:x>0.46197</cdr:x>
      <cdr:y>0.7006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07C61396-0D7F-D433-8E8D-109C1920D8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4069965" y="2599715"/>
          <a:ext cx="1226089" cy="9817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0.33969</cdr:x>
      <cdr:y>0.25369</cdr:y>
    </cdr:from>
    <cdr:to>
      <cdr:x>0.42066</cdr:x>
      <cdr:y>0.43527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380C41B9-80AF-B56B-5FB5-EA9AC0CF95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3894227" y="1296866"/>
          <a:ext cx="928255" cy="92825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0.57505</cdr:x>
      <cdr:y>0.51916</cdr:y>
    </cdr:from>
    <cdr:to>
      <cdr:x>0.65155</cdr:x>
      <cdr:y>0.63939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AECC69C-B55C-7731-79A0-AD7257A200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21102636">
          <a:off x="6592506" y="2653949"/>
          <a:ext cx="876910" cy="6146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0.38081</cdr:x>
      <cdr:y>0.37794</cdr:y>
    </cdr:from>
    <cdr:to>
      <cdr:x>0.43246</cdr:x>
      <cdr:y>0.5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E60C427-1108-12DD-A622-2C909A9EB3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4349741" y="1947951"/>
          <a:ext cx="623971" cy="5921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0.33485</cdr:x>
      <cdr:y>0.26693</cdr:y>
    </cdr:from>
    <cdr:to>
      <cdr:x>0.43067</cdr:x>
      <cdr:y>0.45399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27DF8DF1-7D15-C636-256D-BECBE27737C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3838764" y="1364545"/>
          <a:ext cx="1098506" cy="9562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0.41618</cdr:x>
      <cdr:y>0.03738</cdr:y>
    </cdr:from>
    <cdr:to>
      <cdr:x>0.52137</cdr:x>
      <cdr:y>0.26188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A5D21035-3788-4765-B079-A894D215CD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268088">
          <a:off x="4771175" y="191106"/>
          <a:ext cx="1205912" cy="11476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0.43808</cdr:x>
      <cdr:y>0.14441</cdr:y>
    </cdr:from>
    <cdr:to>
      <cdr:x>0.51326</cdr:x>
      <cdr:y>0.34829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465DDFD5-E34B-B77E-8957-33B5EF6016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022199" y="738246"/>
          <a:ext cx="861874" cy="104223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0.43899</cdr:x>
      <cdr:y>0.71758</cdr:y>
    </cdr:from>
    <cdr:to>
      <cdr:x>0.47759</cdr:x>
      <cdr:y>0.80468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AD70A4F-44C3-012C-2C04-2A085A5EEF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32649" y="3668283"/>
          <a:ext cx="442463" cy="4452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0.41766</cdr:x>
      <cdr:y>0.72204</cdr:y>
    </cdr:from>
    <cdr:to>
      <cdr:x>0.45323</cdr:x>
      <cdr:y>0.80231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48501FB-5E6A-5F01-1B1A-0E5ABAFF04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788072" y="3691071"/>
          <a:ext cx="407762" cy="410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0.46298</cdr:x>
      <cdr:y>0.7189</cdr:y>
    </cdr:from>
    <cdr:to>
      <cdr:x>0.50158</cdr:x>
      <cdr:y>0.80599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2D19BE8C-507A-676C-A44A-A3EC75BC36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07719" y="3675000"/>
          <a:ext cx="442463" cy="4452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0.31417</cdr:x>
      <cdr:y>0.38415</cdr:y>
    </cdr:from>
    <cdr:to>
      <cdr:x>0.43144</cdr:x>
      <cdr:y>0.60096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B33E44D2-4BF1-2766-0C33-3DED5D9F89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601636" y="1963762"/>
          <a:ext cx="1344398" cy="110834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0.55419</cdr:x>
      <cdr:y>0.44611</cdr:y>
    </cdr:from>
    <cdr:to>
      <cdr:x>0.67626</cdr:x>
      <cdr:y>0.68647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49752AB9-4966-E6FC-F729-55838F1FC1E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353258" y="2280529"/>
          <a:ext cx="1399427" cy="122871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A2CEA-FF57-4175-9023-9FFFBA0609DF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1BD8-ABE2-4109-BCE5-470355BD0D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6CC1-AD41-6342-1F08-BE0899238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9C31C-96F4-99CE-9136-2C08DBA4A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41DC-A2E0-C00E-79BB-6D5114F9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4BB4-509F-8C4F-E803-C0D9AA16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FC453-7362-8C03-0F61-245E188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46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674A-42A2-3036-383B-68BEFD8D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0001D-AF9F-A752-6A6C-56B56CDA2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9954-9D6D-ABA6-7D34-CB745DDE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1865-3CFC-0E09-FA9D-AD35A8C6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9013-6939-F5A3-B8D8-3194230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307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EF1CA-6797-0712-F66D-C52844470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969CF-0C60-F4B7-852F-801FBCBE1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CD84-B267-F715-0616-F0D4AB87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A79F-879A-7196-3F01-63683506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B844-1C11-BA4B-6103-DD35421B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075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138" y="312791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275D9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128D9-AD36-154B-A50D-39836D5D0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95" y="490437"/>
            <a:ext cx="2696523" cy="14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7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7686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39D94BA-F820-C34A-953D-EFBB2F7DC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EA892213-6B62-A943-8890-249A0ADF6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0851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earing a helmet&#10;&#10;Description automatically generated with low confidence">
            <a:extLst>
              <a:ext uri="{FF2B5EF4-FFF2-40B4-BE49-F238E27FC236}">
                <a16:creationId xmlns:a16="http://schemas.microsoft.com/office/drawing/2014/main" id="{ABDFA2BB-4ED5-CC4B-AEF6-2BF46B1EB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4000"/>
          </a:blip>
          <a:srcRect l="17936" t="1472" r="11741"/>
          <a:stretch/>
        </p:blipFill>
        <p:spPr>
          <a:xfrm>
            <a:off x="-10193" y="0"/>
            <a:ext cx="1194326" cy="63167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4D190ED-57A0-424B-94EE-9CE14676C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F34E062A-46C9-174E-9475-06419EFF61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902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96890-F7F9-7046-9D8D-FFBED4114CAA}"/>
              </a:ext>
            </a:extLst>
          </p:cNvPr>
          <p:cNvSpPr/>
          <p:nvPr userDrawn="1"/>
        </p:nvSpPr>
        <p:spPr>
          <a:xfrm>
            <a:off x="-21020" y="0"/>
            <a:ext cx="1199722" cy="6264166"/>
          </a:xfrm>
          <a:prstGeom prst="rect">
            <a:avLst/>
          </a:prstGeom>
          <a:blipFill>
            <a:blip r:embed="rId2">
              <a:alphaModFix amt="55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 l="-526027" t="-14095" r="-248177" b="-15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D47FB5B-C740-2C46-8F21-1C707BBC5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20A90F-677E-324B-8EC4-CDD2355D4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6049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48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1ECC0-7FB4-9046-9D5C-6B4489939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7000"/>
          </a:blip>
          <a:srcRect l="12317" r="12317"/>
          <a:stretch/>
        </p:blipFill>
        <p:spPr>
          <a:xfrm>
            <a:off x="-18287" y="0"/>
            <a:ext cx="1194326" cy="6348248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D32867C7-7D4D-704B-A83D-4B7072F255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17C4249-E03C-874C-B177-2E930F0ED7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79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72000"/>
          </a:blip>
          <a:srcRect t="-158" b="1"/>
          <a:stretch/>
        </p:blipFill>
        <p:spPr>
          <a:xfrm>
            <a:off x="-18287" y="1"/>
            <a:ext cx="1194326" cy="6379778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9D1C3A1-3041-704D-A015-D78E05DB3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3213792-4B63-8F48-9842-31D243EF8B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533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9000"/>
          </a:blip>
          <a:srcRect t="-5074" b="9390"/>
          <a:stretch/>
        </p:blipFill>
        <p:spPr>
          <a:xfrm>
            <a:off x="-18287" y="-342227"/>
            <a:ext cx="1194326" cy="6453352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3C2730-2399-244D-9CB1-C03EFA043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99B1F7-5EC1-8242-BCDF-57F34CCE8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428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5000"/>
          </a:blip>
          <a:srcRect t="-7891" b="16573"/>
          <a:stretch/>
        </p:blipFill>
        <p:spPr>
          <a:xfrm>
            <a:off x="-18287" y="-578069"/>
            <a:ext cx="1194326" cy="668919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7830ED2-782C-864F-8593-C1CB95D07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404E930-08B4-D54B-B6E1-292B0DA9D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E4CA-B40B-939C-08DB-EDCB6CF8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3BB3-A573-3DCC-A331-D337B5F0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4A2C-5F9D-554E-D135-1E683BAF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3A2F-2F96-76E5-2E72-424EB11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4764-DDE1-A070-BF45-3372EE4F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72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63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2000"/>
          </a:blip>
          <a:srcRect t="-5231" b="9389"/>
          <a:stretch/>
        </p:blipFill>
        <p:spPr>
          <a:xfrm>
            <a:off x="-18287" y="-352738"/>
            <a:ext cx="1194326" cy="663792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EF2FB2D0-98DC-9744-A655-3DD998B4E8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931473-6597-8C40-86FD-5765020DF0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5059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</a:blip>
          <a:srcRect t="15355" b="10879"/>
          <a:stretch/>
        </p:blipFill>
        <p:spPr>
          <a:xfrm>
            <a:off x="-18287" y="-1"/>
            <a:ext cx="1194326" cy="6505904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257A3E-087C-9943-A69C-E34DBA629B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CC8EDA2F-CE0B-854D-B32C-1A9FD141D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35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692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1000"/>
          </a:blip>
          <a:srcRect t="-773" b="11533"/>
          <a:stretch/>
        </p:blipFill>
        <p:spPr>
          <a:xfrm>
            <a:off x="-18287" y="-84083"/>
            <a:ext cx="1194326" cy="682121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1403F28-BF24-5C4F-8DAA-372B70E12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6665EA2C-6FEF-954A-AB94-18EC4BEECC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0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23683" y="1597136"/>
            <a:ext cx="12215683" cy="526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00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843533-8BE8-2A4B-AFD3-15140E3E4B30}"/>
              </a:ext>
            </a:extLst>
          </p:cNvPr>
          <p:cNvSpPr/>
          <p:nvPr userDrawn="1"/>
        </p:nvSpPr>
        <p:spPr>
          <a:xfrm>
            <a:off x="1176039" y="6643266"/>
            <a:ext cx="11015961" cy="214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A466F139-D44A-0543-8B6C-978AB017F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8123B846-2158-C041-BE48-707BA2AE4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0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830A35-D99F-9B4F-B260-85083AD6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8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86" y="1591595"/>
            <a:ext cx="12190413" cy="4985279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FBE501-CF13-EB40-B615-B1A6470B8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5EA27D0-3031-BB4F-A659-657794A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9B1054-E30A-3D40-AD1A-12B34F3A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908096"/>
            <a:ext cx="1004245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8F0F63-14C1-1F41-B57A-EF6ABC1A3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00206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206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206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206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6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20593" y="0"/>
            <a:ext cx="1221028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26DC402-FEC0-2147-B247-EE1AB7A4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871207C1-BBD3-E84D-9A12-9829E1019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43D1C-C359-E144-BFC1-5C6426AF37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0B2294F-3B78-414C-9EF9-364821A3E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57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68EBA22-2975-324F-9FF0-AAE7EDE33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E1FD27AB-AB26-924E-A2E4-77CCEE7F1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E48153B5-F868-0149-9EAA-5B0A26E22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96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66FAC-CCA8-8C43-AA7E-80E917E6F414}"/>
              </a:ext>
            </a:extLst>
          </p:cNvPr>
          <p:cNvSpPr/>
          <p:nvPr userDrawn="1"/>
        </p:nvSpPr>
        <p:spPr>
          <a:xfrm>
            <a:off x="4442690" y="2449901"/>
            <a:ext cx="7348353" cy="2074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A4AA70E-744A-A243-9B3A-6D5D34EF7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88" y="691841"/>
            <a:ext cx="2626344" cy="1420781"/>
          </a:xfrm>
          <a:prstGeom prst="rect">
            <a:avLst/>
          </a:prstGeom>
        </p:spPr>
      </p:pic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1337" y="335263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BC2F-2C31-BBCA-D992-0CCC34EC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F124-9B5B-4896-51E4-3D9328C07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E792-C493-AA6B-10B9-3151ADCB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6282-510E-132A-AACD-1C0C3AB3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3D36-C9FE-395E-9A71-617800A5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05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A008-B6FF-1A43-80B5-2507F86C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C150E-6881-1846-9C98-24575E08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33E7-582D-8F4E-B313-E4A13DBA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C87D-5EDE-4041-BD3D-5F88B96C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6A62-F0B4-2140-B7D1-6C1748A7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9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2BC3-14A9-ED42-B10D-C4532D98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2815-F718-8F4C-81D8-30B7E03C9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0DE94-009A-C246-BFC3-67FA1FFE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7EA6C-5237-1D48-B454-A59076B5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DA71-A37C-9848-8CCA-A3BD328A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FC24-35B5-9B47-9E44-AB174000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5B68-A449-2342-ACE3-676E0E1A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C188-F573-2B4D-AC96-19884CFE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AA15-FFA8-8744-9380-91D99748A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7FC1-CEA2-AC48-BDDE-238137BB4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6C6A1-23F2-C449-B880-3B368D29F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B869D-31BD-C245-B1A3-D042B294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0597-9B6E-7740-8F08-7B3F5976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D0C8B-F481-1A40-94E5-7E324DE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1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A70-D813-3B45-8596-DDD7E1DD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4C44-E867-7F4B-BE30-C6F6A58A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CEA35-5AB5-A145-BDEC-F467B8AE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52EF-9D62-8440-A607-54E7C2B1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EB0BD-F62A-594E-9FFD-2B04377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4A334-BE7B-E046-983E-FA062A07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A629-2F2B-1D44-91EB-9966E68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0B8-CE35-D142-8CBC-79E3496A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CA17-349F-1D4D-ABE4-FD21C6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879-5BB9-E747-94E2-8762D30C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411E5-5CA0-C442-A679-4CFB1F35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18666-7604-734A-98DC-60AFEBDB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EE15F-C1A6-2A4A-BD81-DE1B0B72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66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8FC5-6332-8C4C-B3C8-4D140EF3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33C1E-75B3-774D-8712-98B8F865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3FE79-F839-F242-A151-CBC32CA7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DD00D-929B-2A41-B9F0-45672D1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75A8B-AA05-9C47-B0B1-1F9C295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E979F-1CFE-1A49-A1F5-E35DB497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96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6A25-B862-C940-B1AD-064F55E7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0403-7451-6B49-815F-48CE7406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4A22-ABC3-6E48-A4C1-C92C56D0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8556-739C-CC4B-B472-D33BC8AF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B9165-1D06-A249-A474-9BDF2F7E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90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B793C-B491-574C-A4FC-F1117D71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A726-DDCA-E14D-8901-AA026A9C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015C-A691-BB49-90EB-2EC3402D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ABE5-7057-D14B-BF68-85715D0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61FD-81F1-6448-AC6E-CF9BDD68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42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914988-ACC9-8B4C-B6CB-112FE5526955}"/>
              </a:ext>
            </a:extLst>
          </p:cNvPr>
          <p:cNvSpPr/>
          <p:nvPr userDrawn="1"/>
        </p:nvSpPr>
        <p:spPr>
          <a:xfrm>
            <a:off x="812802" y="0"/>
            <a:ext cx="91439" cy="6859200"/>
          </a:xfrm>
          <a:prstGeom prst="rect">
            <a:avLst/>
          </a:prstGeom>
          <a:solidFill>
            <a:srgbClr val="89C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615CEF48-BE6A-6440-8157-8F2566D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7205" y="360473"/>
            <a:ext cx="6375401" cy="7080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67" b="1">
                <a:solidFill>
                  <a:srgbClr val="00ABC3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B76B781C-7A7F-044D-A15D-759B879E6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202" y="1498600"/>
            <a:ext cx="9816956" cy="4465637"/>
          </a:xfrm>
          <a:prstGeom prst="rect">
            <a:avLst/>
          </a:prstGeom>
        </p:spPr>
        <p:txBody>
          <a:bodyPr>
            <a:noAutofit/>
          </a:bodyPr>
          <a:lstStyle>
            <a:lvl1pPr marL="383981" indent="-383981">
              <a:spcBef>
                <a:spcPts val="1600"/>
              </a:spcBef>
              <a:buClr>
                <a:srgbClr val="F2612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C9975-DA44-FF49-9599-D9BFEAE7C07B}"/>
              </a:ext>
            </a:extLst>
          </p:cNvPr>
          <p:cNvSpPr/>
          <p:nvPr userDrawn="1"/>
        </p:nvSpPr>
        <p:spPr>
          <a:xfrm>
            <a:off x="0" y="-600"/>
            <a:ext cx="812800" cy="6859200"/>
          </a:xfrm>
          <a:prstGeom prst="rect">
            <a:avLst/>
          </a:prstGeom>
          <a:solidFill>
            <a:srgbClr val="07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6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D8DF-190F-5F92-389B-0FD15B93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6E76-E919-EBF5-6E5C-1C14EEACE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0882-FB42-3AD2-6CD1-5021A9A3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6A33C-4DCB-52E2-D3C3-69D1D4AE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CDB39-2A73-EC0C-5E7E-9AA715AD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B5987-18F5-F1B9-328E-B5239F8F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6928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4506-2208-42DA-B8D5-5963CAB734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1EA7-6FB4-012F-584B-578E5DE3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78D8D-5CBC-6592-67E1-D3A037ECE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0C4B-B6EC-3CE6-F478-FB9AE0BC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23A1D-481C-5379-4A94-80759863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DF9D8-1902-4309-9931-59A7991B8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3C4EE-9B5C-AE8E-9662-0919C03B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2A66E-A6C3-B657-4B72-C97F3A48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E0031-21AF-F273-412E-B74745F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2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2935-BEC1-0D52-9A7C-2378337F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2EBC2-C5AE-FAE6-EB41-44643387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BFC46-86C0-3185-98A2-E0DDDB4A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F7DF4-7663-98EC-E2F1-A4738937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09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756E3-F3B6-0755-EA8D-1E3523CF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C6656-B94F-91D6-66FA-470191FB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AF169-908E-A5F5-BE38-395BAFDD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40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B644-0F79-7C21-F1A4-9AB091E9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0601-A1BD-C7CE-7B43-D00CF188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65427-26E5-A2BE-3977-722DE4E21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1CF48-3944-5F35-2FB7-70915DE4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69995-2124-927E-FFD8-DE82F04C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6AF3E-3089-BE90-6204-42EEA1A4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64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530F-282B-A559-B4BE-39BD6952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618E0-6516-00FE-EC4C-202A2C051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DA291-45A0-4918-3C4D-8B14483E5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533D3-C067-8084-69FD-AAECDF73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030D2-E830-C8E0-5ECC-C8F3E22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0CE51-E1F1-AC82-2E60-AD463697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543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66866-5A47-F26B-B11E-58485242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4AAB-4C19-3592-04FC-D178F4E1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777A-A2FB-7E81-74DF-DCD1CD38E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7B47-C238-473B-A26B-C368BBEB6ED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DB73C-A6E8-0B2A-184D-3515B8C65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6BC2-72ED-5E68-ED54-3D35DCAD3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52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BD634-387A-AE4B-9E97-9816058F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32" y="593725"/>
            <a:ext cx="10515600" cy="993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83A75-788C-4541-9FAB-36B4408D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83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2.xml"/><Relationship Id="rId7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8.gif"/><Relationship Id="rId4" Type="http://schemas.openxmlformats.org/officeDocument/2006/relationships/image" Target="../media/image34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62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28.png"/><Relationship Id="rId10" Type="http://schemas.openxmlformats.org/officeDocument/2006/relationships/image" Target="../media/image60.sv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51">
            <a:extLst>
              <a:ext uri="{FF2B5EF4-FFF2-40B4-BE49-F238E27FC236}">
                <a16:creationId xmlns:a16="http://schemas.microsoft.com/office/drawing/2014/main" id="{BA5E7650-B6AA-A682-90A8-7C821FDA5058}"/>
              </a:ext>
            </a:extLst>
          </p:cNvPr>
          <p:cNvSpPr txBox="1"/>
          <p:nvPr/>
        </p:nvSpPr>
        <p:spPr>
          <a:xfrm>
            <a:off x="1943598" y="1315406"/>
            <a:ext cx="680636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69355C4-B661-F7B0-3845-80C4849C0264}"/>
              </a:ext>
            </a:extLst>
          </p:cNvPr>
          <p:cNvSpPr txBox="1"/>
          <p:nvPr/>
        </p:nvSpPr>
        <p:spPr>
          <a:xfrm>
            <a:off x="2409659" y="1751607"/>
            <a:ext cx="45557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DE94BF0-5CE8-8F22-E702-6CA8FD6F811A}"/>
              </a:ext>
            </a:extLst>
          </p:cNvPr>
          <p:cNvSpPr txBox="1"/>
          <p:nvPr/>
        </p:nvSpPr>
        <p:spPr>
          <a:xfrm>
            <a:off x="3540499" y="1742706"/>
            <a:ext cx="57099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Female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216CD31-B38F-8226-E75C-69512CA221A5}"/>
              </a:ext>
            </a:extLst>
          </p:cNvPr>
          <p:cNvCxnSpPr>
            <a:cxnSpLocks/>
          </p:cNvCxnSpPr>
          <p:nvPr/>
        </p:nvCxnSpPr>
        <p:spPr>
          <a:xfrm>
            <a:off x="1972534" y="1638571"/>
            <a:ext cx="333168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C2D97960-B2DC-B498-E2BF-44999EBFF519}"/>
              </a:ext>
            </a:extLst>
          </p:cNvPr>
          <p:cNvSpPr txBox="1"/>
          <p:nvPr/>
        </p:nvSpPr>
        <p:spPr>
          <a:xfrm>
            <a:off x="1943598" y="3801431"/>
            <a:ext cx="650178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Trigger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26A9C2E1-5EAC-61CF-43FF-255CD840CB07}"/>
              </a:ext>
            </a:extLst>
          </p:cNvPr>
          <p:cNvCxnSpPr>
            <a:cxnSpLocks/>
          </p:cNvCxnSpPr>
          <p:nvPr/>
        </p:nvCxnSpPr>
        <p:spPr>
          <a:xfrm>
            <a:off x="1943599" y="4103958"/>
            <a:ext cx="2860517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E7FD1F97-FD04-FD2B-D710-FBEC59254165}"/>
              </a:ext>
            </a:extLst>
          </p:cNvPr>
          <p:cNvSpPr txBox="1"/>
          <p:nvPr/>
        </p:nvSpPr>
        <p:spPr>
          <a:xfrm>
            <a:off x="5764499" y="1321130"/>
            <a:ext cx="66300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B60F6CE-DBB1-AC44-D84D-29545B04A6B5}"/>
              </a:ext>
            </a:extLst>
          </p:cNvPr>
          <p:cNvCxnSpPr>
            <a:cxnSpLocks/>
          </p:cNvCxnSpPr>
          <p:nvPr/>
        </p:nvCxnSpPr>
        <p:spPr>
          <a:xfrm flipV="1">
            <a:off x="5764499" y="1617932"/>
            <a:ext cx="5272956" cy="5725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F4BC0FEC-D94C-40E2-F40E-460AEB6CA8F4}"/>
              </a:ext>
            </a:extLst>
          </p:cNvPr>
          <p:cNvSpPr txBox="1"/>
          <p:nvPr/>
        </p:nvSpPr>
        <p:spPr>
          <a:xfrm>
            <a:off x="5594433" y="3801431"/>
            <a:ext cx="94032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 Group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C220C77-440E-1D5B-E6D3-9750BB6B61F4}"/>
              </a:ext>
            </a:extLst>
          </p:cNvPr>
          <p:cNvCxnSpPr>
            <a:cxnSpLocks/>
          </p:cNvCxnSpPr>
          <p:nvPr/>
        </p:nvCxnSpPr>
        <p:spPr>
          <a:xfrm>
            <a:off x="5542824" y="4103958"/>
            <a:ext cx="2121865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E4B7B071-11CC-33F8-D70D-EFDF5AB3076D}"/>
              </a:ext>
            </a:extLst>
          </p:cNvPr>
          <p:cNvSpPr txBox="1"/>
          <p:nvPr/>
        </p:nvSpPr>
        <p:spPr>
          <a:xfrm>
            <a:off x="8301891" y="3801431"/>
            <a:ext cx="1655261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Employment Status</a:t>
            </a:r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9600E68D-EE5E-CC83-EA09-D989C2B71588}"/>
              </a:ext>
            </a:extLst>
          </p:cNvPr>
          <p:cNvCxnSpPr>
            <a:cxnSpLocks/>
          </p:cNvCxnSpPr>
          <p:nvPr/>
        </p:nvCxnSpPr>
        <p:spPr>
          <a:xfrm>
            <a:off x="8301890" y="4103958"/>
            <a:ext cx="3289746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341" name="Chart 340">
            <a:extLst>
              <a:ext uri="{FF2B5EF4-FFF2-40B4-BE49-F238E27FC236}">
                <a16:creationId xmlns:a16="http://schemas.microsoft.com/office/drawing/2014/main" id="{CDBB74DD-F9C9-7815-BDA5-7730219E7058}"/>
              </a:ext>
            </a:extLst>
          </p:cNvPr>
          <p:cNvGraphicFramePr/>
          <p:nvPr/>
        </p:nvGraphicFramePr>
        <p:xfrm>
          <a:off x="5497113" y="4165424"/>
          <a:ext cx="2394194" cy="208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2" name="TextBox 341">
            <a:extLst>
              <a:ext uri="{FF2B5EF4-FFF2-40B4-BE49-F238E27FC236}">
                <a16:creationId xmlns:a16="http://schemas.microsoft.com/office/drawing/2014/main" id="{9ABFAE75-B9B1-1CC3-E060-51882DC33AFD}"/>
              </a:ext>
            </a:extLst>
          </p:cNvPr>
          <p:cNvSpPr txBox="1"/>
          <p:nvPr/>
        </p:nvSpPr>
        <p:spPr>
          <a:xfrm>
            <a:off x="2455547" y="2393246"/>
            <a:ext cx="48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E33CDFE-A46A-CCF3-BB54-64183DE2A5B3}"/>
              </a:ext>
            </a:extLst>
          </p:cNvPr>
          <p:cNvSpPr txBox="1"/>
          <p:nvPr/>
        </p:nvSpPr>
        <p:spPr>
          <a:xfrm>
            <a:off x="3547217" y="2505269"/>
            <a:ext cx="48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344" name="Chart 343">
            <a:extLst>
              <a:ext uri="{FF2B5EF4-FFF2-40B4-BE49-F238E27FC236}">
                <a16:creationId xmlns:a16="http://schemas.microsoft.com/office/drawing/2014/main" id="{CA2FA315-A26D-C7DA-7E2A-F8C35AD2A71D}"/>
              </a:ext>
            </a:extLst>
          </p:cNvPr>
          <p:cNvGraphicFramePr/>
          <p:nvPr/>
        </p:nvGraphicFramePr>
        <p:xfrm>
          <a:off x="1956782" y="4160688"/>
          <a:ext cx="2679245" cy="212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F46BA7-E660-A389-9865-CB5265B6CB1B}"/>
              </a:ext>
            </a:extLst>
          </p:cNvPr>
          <p:cNvSpPr txBox="1"/>
          <p:nvPr/>
        </p:nvSpPr>
        <p:spPr>
          <a:xfrm>
            <a:off x="9786347" y="4350252"/>
            <a:ext cx="1706307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Self Employed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E5605-F883-EF44-4DDA-69AB4F5E3CA6}"/>
              </a:ext>
            </a:extLst>
          </p:cNvPr>
          <p:cNvSpPr txBox="1"/>
          <p:nvPr/>
        </p:nvSpPr>
        <p:spPr>
          <a:xfrm>
            <a:off x="9788655" y="4716678"/>
            <a:ext cx="1706307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 Worker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FE5901-906B-93EA-03E5-DC0BAEC3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Farming Fatalities 2013 - 2022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rgbClr val="FF0000"/>
                </a:solidFill>
                <a:latin typeface="+mn-lt"/>
              </a:rPr>
              <a:t>Total Fatalities: 190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21B44-BD5A-E70B-C10A-E079C85F4CE2}"/>
              </a:ext>
            </a:extLst>
          </p:cNvPr>
          <p:cNvSpPr txBox="1"/>
          <p:nvPr/>
        </p:nvSpPr>
        <p:spPr>
          <a:xfrm>
            <a:off x="9788656" y="5061909"/>
            <a:ext cx="1706307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Family Worker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9EC65-923E-FBC9-DEC0-FEFE3FFC7D46}"/>
              </a:ext>
            </a:extLst>
          </p:cNvPr>
          <p:cNvSpPr txBox="1"/>
          <p:nvPr/>
        </p:nvSpPr>
        <p:spPr>
          <a:xfrm>
            <a:off x="9786346" y="5428335"/>
            <a:ext cx="1706307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2302F-F5FF-EE9E-E694-CD92FC33EEBF}"/>
              </a:ext>
            </a:extLst>
          </p:cNvPr>
          <p:cNvSpPr txBox="1"/>
          <p:nvPr/>
        </p:nvSpPr>
        <p:spPr>
          <a:xfrm>
            <a:off x="9786345" y="5773566"/>
            <a:ext cx="1706307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Trainee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AF85B-7C72-C123-E70F-8F8F7C080FC6}"/>
              </a:ext>
            </a:extLst>
          </p:cNvPr>
          <p:cNvSpPr txBox="1"/>
          <p:nvPr/>
        </p:nvSpPr>
        <p:spPr>
          <a:xfrm>
            <a:off x="9343432" y="4319474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FE5048-AE7E-8AE3-E3E5-C637703620A4}"/>
              </a:ext>
            </a:extLst>
          </p:cNvPr>
          <p:cNvSpPr txBox="1"/>
          <p:nvPr/>
        </p:nvSpPr>
        <p:spPr>
          <a:xfrm>
            <a:off x="9388335" y="4716984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567C3C-567B-6556-44DD-5E6A889F0B53}"/>
              </a:ext>
            </a:extLst>
          </p:cNvPr>
          <p:cNvSpPr txBox="1"/>
          <p:nvPr/>
        </p:nvSpPr>
        <p:spPr>
          <a:xfrm>
            <a:off x="9388335" y="5065930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90F297-0043-A6C6-6288-3824CBF42A4F}"/>
              </a:ext>
            </a:extLst>
          </p:cNvPr>
          <p:cNvSpPr txBox="1"/>
          <p:nvPr/>
        </p:nvSpPr>
        <p:spPr>
          <a:xfrm>
            <a:off x="9388335" y="5421407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627AB-016D-9C6A-591C-8C8ECB2D8ACE}"/>
              </a:ext>
            </a:extLst>
          </p:cNvPr>
          <p:cNvSpPr txBox="1"/>
          <p:nvPr/>
        </p:nvSpPr>
        <p:spPr>
          <a:xfrm>
            <a:off x="9442882" y="5769338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6CD27-D02B-EB9D-E91B-90BDEC48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38" y="2066146"/>
            <a:ext cx="1680361" cy="1560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C7EB9E-8C7B-CF0F-66BC-0333D6AD8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412" y="2048100"/>
            <a:ext cx="1554615" cy="156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69DF9-CD8F-01BB-99E4-DE71FFC97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792" y="4604669"/>
            <a:ext cx="914479" cy="91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5F3B9-74A7-9E41-9508-E447DD97D999}"/>
              </a:ext>
            </a:extLst>
          </p:cNvPr>
          <p:cNvSpPr txBox="1"/>
          <p:nvPr/>
        </p:nvSpPr>
        <p:spPr>
          <a:xfrm>
            <a:off x="2367023" y="2443323"/>
            <a:ext cx="10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BCD84-8B24-39EE-5373-64CAD4139ED6}"/>
              </a:ext>
            </a:extLst>
          </p:cNvPr>
          <p:cNvSpPr txBox="1"/>
          <p:nvPr/>
        </p:nvSpPr>
        <p:spPr>
          <a:xfrm>
            <a:off x="3650227" y="2443323"/>
            <a:ext cx="4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C39D6384-C282-2899-87D1-CF7EC06D52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97896594"/>
                  </p:ext>
                </p:extLst>
              </p:nvPr>
            </p:nvGraphicFramePr>
            <p:xfrm>
              <a:off x="5923013" y="1571887"/>
              <a:ext cx="4572000" cy="23905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C39D6384-C282-2899-87D1-CF7EC06D52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3013" y="1571887"/>
                <a:ext cx="4572000" cy="23905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2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41416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Children / Young Person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FADCE-CC07-2EAA-E0EB-188ECD16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88" y="3213298"/>
            <a:ext cx="669311" cy="66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561FE-88ED-AC11-3916-0822BB58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45" y="3213298"/>
            <a:ext cx="669311" cy="66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EB558-AD57-F078-2D81-FD944601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39" y="3068882"/>
            <a:ext cx="813794" cy="813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9ED6B-CDD6-3FE5-C3F3-E390BD4B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3341">
            <a:off x="4678243" y="2479902"/>
            <a:ext cx="672292" cy="686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BBCE2-E536-F5B6-2C6B-5F9FFC015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21180">
            <a:off x="5092526" y="2068713"/>
            <a:ext cx="535217" cy="540310"/>
          </a:xfrm>
          <a:prstGeom prst="rect">
            <a:avLst/>
          </a:prstGeom>
        </p:spPr>
      </p:pic>
      <p:pic>
        <p:nvPicPr>
          <p:cNvPr id="16" name="chart">
            <a:extLst>
              <a:ext uri="{FF2B5EF4-FFF2-40B4-BE49-F238E27FC236}">
                <a16:creationId xmlns:a16="http://schemas.microsoft.com/office/drawing/2014/main" id="{57BE65FD-F7F4-1EF2-3E22-E083DAC8F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12678">
            <a:off x="5289206" y="2500477"/>
            <a:ext cx="412636" cy="289214"/>
          </a:xfrm>
          <a:prstGeom prst="rect">
            <a:avLst/>
          </a:prstGeom>
        </p:spPr>
      </p:pic>
      <p:pic>
        <p:nvPicPr>
          <p:cNvPr id="17" name="Graphic 16" descr="High voltage outline">
            <a:extLst>
              <a:ext uri="{FF2B5EF4-FFF2-40B4-BE49-F238E27FC236}">
                <a16:creationId xmlns:a16="http://schemas.microsoft.com/office/drawing/2014/main" id="{64A8BFF7-E3FB-4859-6DBA-D960625348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1446" y="2144783"/>
            <a:ext cx="397812" cy="397812"/>
          </a:xfrm>
          <a:prstGeom prst="rect">
            <a:avLst/>
          </a:prstGeom>
        </p:spPr>
      </p:pic>
      <p:pic>
        <p:nvPicPr>
          <p:cNvPr id="2052" name="Picture 4" descr="trench Icon 1592659">
            <a:extLst>
              <a:ext uri="{FF2B5EF4-FFF2-40B4-BE49-F238E27FC236}">
                <a16:creationId xmlns:a16="http://schemas.microsoft.com/office/drawing/2014/main" id="{335DA89D-FC0C-45FA-7CD1-8F04B576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77" y="3677920"/>
            <a:ext cx="3876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7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23366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Involving Construction work on Farms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F71458ED-5005-E87B-CA58-71BE4D67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56" y="3177754"/>
            <a:ext cx="1610596" cy="1152732"/>
          </a:xfrm>
          <a:prstGeom prst="rect">
            <a:avLst/>
          </a:prstGeom>
        </p:spPr>
      </p:pic>
      <p:pic>
        <p:nvPicPr>
          <p:cNvPr id="4" name="chart">
            <a:extLst>
              <a:ext uri="{FF2B5EF4-FFF2-40B4-BE49-F238E27FC236}">
                <a16:creationId xmlns:a16="http://schemas.microsoft.com/office/drawing/2014/main" id="{73145D21-073E-EC2D-3CF3-CC8B25DB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0449">
            <a:off x="7294529" y="4127205"/>
            <a:ext cx="496168" cy="355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08BAB-C00C-70E7-5248-04C4839A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1180">
            <a:off x="4655760" y="4435814"/>
            <a:ext cx="860089" cy="868273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26D425A0-D396-6540-0E2C-DBD3A044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78">
            <a:off x="4886379" y="5037955"/>
            <a:ext cx="663102" cy="464764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6BE5B131-7503-4EEB-3CCA-2009A02B6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65700" y="3823080"/>
            <a:ext cx="623971" cy="5921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5D876-E2F7-DC08-59DE-DD063804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154733" y="3239673"/>
            <a:ext cx="1098493" cy="956251"/>
          </a:xfrm>
          <a:prstGeom prst="rect">
            <a:avLst/>
          </a:prstGeom>
        </p:spPr>
      </p:pic>
      <p:pic>
        <p:nvPicPr>
          <p:cNvPr id="1026" name="Picture 2" descr="Bioswale Icon 4656335">
            <a:extLst>
              <a:ext uri="{FF2B5EF4-FFF2-40B4-BE49-F238E27FC236}">
                <a16:creationId xmlns:a16="http://schemas.microsoft.com/office/drawing/2014/main" id="{B56C765F-1902-823D-C8DE-D2BE55B3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2072640"/>
            <a:ext cx="942658" cy="6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Climbing outline">
            <a:extLst>
              <a:ext uri="{FF2B5EF4-FFF2-40B4-BE49-F238E27FC236}">
                <a16:creationId xmlns:a16="http://schemas.microsoft.com/office/drawing/2014/main" id="{62C9D932-EA0E-3D74-7257-252EB304EB1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70820">
            <a:off x="5420359" y="2128521"/>
            <a:ext cx="574040" cy="574040"/>
          </a:xfrm>
          <a:prstGeom prst="rect">
            <a:avLst/>
          </a:prstGeom>
        </p:spPr>
      </p:pic>
      <p:pic>
        <p:nvPicPr>
          <p:cNvPr id="19" name="Graphic 18" descr="Wave outline">
            <a:extLst>
              <a:ext uri="{FF2B5EF4-FFF2-40B4-BE49-F238E27FC236}">
                <a16:creationId xmlns:a16="http://schemas.microsoft.com/office/drawing/2014/main" id="{ACBDCB0D-6864-EE97-D59C-34D17316A29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88840" y="2321560"/>
            <a:ext cx="624840" cy="624840"/>
          </a:xfrm>
          <a:prstGeom prst="rect">
            <a:avLst/>
          </a:prstGeom>
        </p:spPr>
      </p:pic>
      <p:pic>
        <p:nvPicPr>
          <p:cNvPr id="20" name="chart">
            <a:extLst>
              <a:ext uri="{FF2B5EF4-FFF2-40B4-BE49-F238E27FC236}">
                <a16:creationId xmlns:a16="http://schemas.microsoft.com/office/drawing/2014/main" id="{E193AA92-1EC6-1E5C-5111-21AAE9B2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78">
            <a:off x="4591739" y="2426835"/>
            <a:ext cx="663102" cy="4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35809"/>
              </p:ext>
            </p:extLst>
          </p:nvPr>
        </p:nvGraphicFramePr>
        <p:xfrm>
          <a:off x="363934" y="1468912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Fatalities by Age Group: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354622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85567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7B67B-7DF6-2F1C-9083-F4694092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4364">
            <a:off x="4256738" y="2732216"/>
            <a:ext cx="1187041" cy="1187041"/>
          </a:xfrm>
          <a:prstGeom prst="rect">
            <a:avLst/>
          </a:prstGeom>
        </p:spPr>
      </p:pic>
      <p:pic>
        <p:nvPicPr>
          <p:cNvPr id="5" name="chart">
            <a:extLst>
              <a:ext uri="{FF2B5EF4-FFF2-40B4-BE49-F238E27FC236}">
                <a16:creationId xmlns:a16="http://schemas.microsoft.com/office/drawing/2014/main" id="{70B2E705-2FC9-68F9-237D-26EB8B83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43" y="2144783"/>
            <a:ext cx="967375" cy="79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18D12-FE77-7628-3B1F-6A7A0AEBB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0279">
            <a:off x="4433347" y="4220205"/>
            <a:ext cx="758805" cy="766025"/>
          </a:xfrm>
          <a:prstGeom prst="rect">
            <a:avLst/>
          </a:prstGeom>
        </p:spPr>
      </p:pic>
      <p:pic>
        <p:nvPicPr>
          <p:cNvPr id="12" name="Graphic 11" descr="High voltage outline">
            <a:extLst>
              <a:ext uri="{FF2B5EF4-FFF2-40B4-BE49-F238E27FC236}">
                <a16:creationId xmlns:a16="http://schemas.microsoft.com/office/drawing/2014/main" id="{6A8B19C3-5B22-E9ED-6C8C-2BD9C4404F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1446" y="2144783"/>
            <a:ext cx="397812" cy="397812"/>
          </a:xfrm>
          <a:prstGeom prst="rect">
            <a:avLst/>
          </a:prstGeom>
        </p:spPr>
      </p:pic>
      <p:pic>
        <p:nvPicPr>
          <p:cNvPr id="8" name="chart">
            <a:extLst>
              <a:ext uri="{FF2B5EF4-FFF2-40B4-BE49-F238E27FC236}">
                <a16:creationId xmlns:a16="http://schemas.microsoft.com/office/drawing/2014/main" id="{A26D54E5-2776-9509-92A4-82D34A7704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258" y="4818763"/>
            <a:ext cx="1492731" cy="1295866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E5E4F501-D81D-089D-98A3-B15410627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303" y="3240911"/>
            <a:ext cx="1542995" cy="1442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04CFB-E2A1-F65A-0D46-2480D1F3B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4127" y="3825380"/>
            <a:ext cx="546025" cy="546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0D702-7C95-8C94-6132-A07479458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2961" y="3825380"/>
            <a:ext cx="576310" cy="576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CBFBCA-7723-EDDF-DC4B-F52A7ED0FE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572" y="3825380"/>
            <a:ext cx="502171" cy="651455"/>
          </a:xfrm>
          <a:prstGeom prst="rect">
            <a:avLst/>
          </a:prstGeom>
        </p:spPr>
      </p:pic>
      <p:pic>
        <p:nvPicPr>
          <p:cNvPr id="16" name="chart">
            <a:extLst>
              <a:ext uri="{FF2B5EF4-FFF2-40B4-BE49-F238E27FC236}">
                <a16:creationId xmlns:a16="http://schemas.microsoft.com/office/drawing/2014/main" id="{49EE9653-3E5A-3783-0646-565D0DBA7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01777">
            <a:off x="4452865" y="4759170"/>
            <a:ext cx="585015" cy="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32822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49752AB9-4966-E6FC-F729-55838F1F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303" y="3309592"/>
            <a:ext cx="1399427" cy="1228717"/>
          </a:xfrm>
          <a:prstGeom prst="rect">
            <a:avLst/>
          </a:prstGeom>
        </p:spPr>
      </p:pic>
      <p:pic>
        <p:nvPicPr>
          <p:cNvPr id="4" name="chart">
            <a:extLst>
              <a:ext uri="{FF2B5EF4-FFF2-40B4-BE49-F238E27FC236}">
                <a16:creationId xmlns:a16="http://schemas.microsoft.com/office/drawing/2014/main" id="{6CD43C7D-0A2A-C3B1-DF33-B65FCEBF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38" y="2785146"/>
            <a:ext cx="1097137" cy="942564"/>
          </a:xfrm>
          <a:prstGeom prst="rect">
            <a:avLst/>
          </a:prstGeom>
        </p:spPr>
      </p:pic>
      <p:pic>
        <p:nvPicPr>
          <p:cNvPr id="5" name="chart">
            <a:extLst>
              <a:ext uri="{FF2B5EF4-FFF2-40B4-BE49-F238E27FC236}">
                <a16:creationId xmlns:a16="http://schemas.microsoft.com/office/drawing/2014/main" id="{0E5B7674-0887-3D51-3CCB-244959FAF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37" y="2298583"/>
            <a:ext cx="882787" cy="8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294289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3914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88918"/>
              </p:ext>
            </p:extLst>
          </p:nvPr>
        </p:nvGraphicFramePr>
        <p:xfrm>
          <a:off x="363934" y="1122218"/>
          <a:ext cx="11464132" cy="52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8268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37632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Machinery Fatalities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2279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76099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Load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DE24DCFC-DD14-B562-4360-8D2EFC3D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15444" y="3071560"/>
            <a:ext cx="1299831" cy="13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76437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Drowning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F77AC-DACA-E5A7-B4D3-C9049958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47" y="5186198"/>
            <a:ext cx="818637" cy="720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C09FC-5EE8-EFC6-68D2-3AE67720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49" y="5181604"/>
            <a:ext cx="884140" cy="720959"/>
          </a:xfrm>
          <a:prstGeom prst="rect">
            <a:avLst/>
          </a:prstGeom>
        </p:spPr>
      </p:pic>
      <p:pic>
        <p:nvPicPr>
          <p:cNvPr id="3" name="chart">
            <a:extLst>
              <a:ext uri="{FF2B5EF4-FFF2-40B4-BE49-F238E27FC236}">
                <a16:creationId xmlns:a16="http://schemas.microsoft.com/office/drawing/2014/main" id="{878F35E4-25EA-4929-54CA-077C4BF94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3" b="2050"/>
          <a:stretch/>
        </p:blipFill>
        <p:spPr>
          <a:xfrm rot="998668">
            <a:off x="7107795" y="3324905"/>
            <a:ext cx="811890" cy="9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49860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65 years: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06092BBD-9FE8-A826-42B0-7E190086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07" y="2804481"/>
            <a:ext cx="1399427" cy="1228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C7859-EF18-20CB-F7C8-96A6E395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2004259"/>
            <a:ext cx="502396" cy="502406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EED722CD-6CC6-7607-607D-9A82F3991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37" y="2194114"/>
            <a:ext cx="739982" cy="610046"/>
          </a:xfrm>
          <a:prstGeom prst="rect">
            <a:avLst/>
          </a:prstGeom>
        </p:spPr>
      </p:pic>
      <p:pic>
        <p:nvPicPr>
          <p:cNvPr id="15" name="chart">
            <a:extLst>
              <a:ext uri="{FF2B5EF4-FFF2-40B4-BE49-F238E27FC236}">
                <a16:creationId xmlns:a16="http://schemas.microsoft.com/office/drawing/2014/main" id="{5E2F3B7F-8FAE-0A3B-8791-3FEA45530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507" y="4490885"/>
            <a:ext cx="1743465" cy="1513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19D561-DEA3-79C5-9057-BF7801EEC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1715">
            <a:off x="4073268" y="3596440"/>
            <a:ext cx="1090824" cy="1113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B88C5-A916-63D6-27E6-71CB46EF7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810279">
            <a:off x="4443507" y="2503165"/>
            <a:ext cx="758805" cy="766025"/>
          </a:xfrm>
          <a:prstGeom prst="rect">
            <a:avLst/>
          </a:prstGeom>
        </p:spPr>
      </p:pic>
      <p:pic>
        <p:nvPicPr>
          <p:cNvPr id="18" name="chart">
            <a:extLst>
              <a:ext uri="{FF2B5EF4-FFF2-40B4-BE49-F238E27FC236}">
                <a16:creationId xmlns:a16="http://schemas.microsoft.com/office/drawing/2014/main" id="{6BD2A86D-F3DF-1AB3-1E3F-B207D7C5E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01777">
            <a:off x="4463025" y="3042130"/>
            <a:ext cx="585015" cy="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7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77707FFC614F624A9A31D9B6DA83301F" ma:contentTypeVersion="14" ma:contentTypeDescription="Create a new document for eDocs" ma:contentTypeScope="" ma:versionID="46567b9168952953e293e97789a54274">
  <xsd:schema xmlns:xsd="http://www.w3.org/2001/XMLSchema" xmlns:xs="http://www.w3.org/2001/XMLSchema" xmlns:p="http://schemas.microsoft.com/office/2006/metadata/properties" xmlns:ns1="http://schemas.microsoft.com/sharepoint/v3" xmlns:ns2="f4f2b167-8056-44da-88ae-f973edf89aea" xmlns:ns3="4cbf3351-d73e-4d97-86c2-ee497a1ada90" targetNamespace="http://schemas.microsoft.com/office/2006/metadata/properties" ma:root="true" ma:fieldsID="72c26cc13466d37c53c0f12026cec3a8" ns1:_="" ns2:_="" ns3:_="">
    <xsd:import namespace="http://schemas.microsoft.com/sharepoint/v3"/>
    <xsd:import namespace="f4f2b167-8056-44da-88ae-f973edf89aea"/>
    <xsd:import namespace="4cbf3351-d73e-4d97-86c2-ee497a1ada90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b167-8056-44da-88ae-f973edf89aea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0c62dd59-2bd5-4113-a83d-2d8721f41b56" ma:termSetId="3ad211d0-3017-47d3-ab04-bac4bbf8bd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0c62dd59-2bd5-4113-a83d-2d8721f41b56" ma:termSetId="8b1e78e5-372e-459a-93db-ef257fb3d2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default="" ma:fieldId="{602c691f-3efa-402d-ab5c-baa8c240a9e7}" ma:taxonomyMulti="true" ma:sspId="0c62dd59-2bd5-4113-a83d-2d8721f41b56" ma:termSetId="285a29cd-660e-4e54-8757-517f127049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3" nillable="true" ma:taxonomy="true" ma:internalName="eDocs_SecurityClassificationTaxHTField0" ma:taxonomyFieldName="eDocs_SecurityClassification" ma:displayName="Security Classification" ma:default="1;#Unclassified|5abae98d-4ca0-4543-9a4f-a9f8054d316c" ma:fieldId="{6bbd3faf-a5ab-4e5e-b8a6-a5e099cef439}" ma:sspId="0c62dd59-2bd5-4113-a83d-2d8721f41b56" ma:termSetId="6ba49623-f300-48dd-863b-990dd2a0c7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f3351-d73e-4d97-86c2-ee497a1ada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94405e-c5a8-4b8f-9c3f-1e9b3c29e276}" ma:internalName="TaxCatchAll" ma:showField="CatchAllData" ma:web="4cbf3351-d73e-4d97-86c2-ee497a1ad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eDocument</p:Name>
  <p:Description/>
  <p:Statement/>
  <p:PolicyItems/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FileStatus xmlns="http://schemas.microsoft.com/sharepoint/v3">Live</eDocs_FileStatus>
    <TaxCatchAll xmlns="4cbf3351-d73e-4d97-86c2-ee497a1ada90"/>
    <eDocs_YearTaxHTField0 xmlns="f4f2b167-8056-44da-88ae-f973edf89aea">
      <Terms xmlns="http://schemas.microsoft.com/office/infopath/2007/PartnerControls"/>
    </eDocs_YearTaxHTField0>
    <eDocs_DocumentTopicsTaxHTField0 xmlns="f4f2b167-8056-44da-88ae-f973edf89aea">
      <Terms xmlns="http://schemas.microsoft.com/office/infopath/2007/PartnerControls"/>
    </eDocs_DocumentTopicsTaxHTField0>
    <eDocs_SeriesSubSeriesTaxHTField0 xmlns="f4f2b167-8056-44da-88ae-f973edf89aea">
      <Terms xmlns="http://schemas.microsoft.com/office/infopath/2007/PartnerControls"/>
    </eDocs_SeriesSubSeriesTaxHTField0>
    <eDocs_SecurityClassificationTaxHTField0 xmlns="f4f2b167-8056-44da-88ae-f973edf89a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5abae98d-4ca0-4543-9a4f-a9f8054d316c</TermId>
        </TermInfo>
      </Terms>
    </eDocs_SecurityClassificationTaxHTField0>
    <eDocs_FileName xmlns="http://schemas.microsoft.com/sharepoint/v3">0</eDocs_FileName>
    <eDocs_FileTopicsTaxHTField0 xmlns="f4f2b167-8056-44da-88ae-f973edf89aea">
      <Terms xmlns="http://schemas.microsoft.com/office/infopath/2007/PartnerControls"/>
    </eDocs_FileTopicsTaxHTField0>
  </documentManagement>
</p:properties>
</file>

<file path=customXml/itemProps1.xml><?xml version="1.0" encoding="utf-8"?>
<ds:datastoreItem xmlns:ds="http://schemas.openxmlformats.org/officeDocument/2006/customXml" ds:itemID="{B7900CB1-9426-46E2-91D4-5442F021A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f2b167-8056-44da-88ae-f973edf89aea"/>
    <ds:schemaRef ds:uri="4cbf3351-d73e-4d97-86c2-ee497a1ad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3501B0-CB3B-430D-8F92-289201F5E42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E6D5316-2348-456F-9536-5BDD4FC52BD8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0FA4B1CF-0067-45FF-8B9D-6A8927E624D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1EE8E78-A3A1-4950-8140-FE12624853BB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cbf3351-d73e-4d97-86c2-ee497a1ada90"/>
    <ds:schemaRef ds:uri="f4f2b167-8056-44da-88ae-f973edf89a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181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5_Office Theme</vt:lpstr>
      <vt:lpstr>Farming Fatalities 2013 - 2022 Total Fatalities: 190</vt:lpstr>
      <vt:lpstr>Farming Fatalities 2013 – 2022 Total Fatalities: 190</vt:lpstr>
      <vt:lpstr>Farming Fatalities 2013 – 2022 Vehicle Fatalities: 86</vt:lpstr>
      <vt:lpstr>Farming Fatalities 2013 – 2022 Livestock Fatalities: 34</vt:lpstr>
      <vt:lpstr>Farming Fatalities 2013 – 2022 Falls Fatalities: 21</vt:lpstr>
      <vt:lpstr>Farming Fatalities 2013 – 2022 Machinery Fatalities: 14</vt:lpstr>
      <vt:lpstr>Farming Fatalities 2013 – 2022 Heavy Load Fatalities: 14</vt:lpstr>
      <vt:lpstr>Farming Fatalities 2013 – 2022 Drowning Fatalities: 12</vt:lpstr>
      <vt:lpstr>Farming Fatalities 2013 – 2022 Over 65 years: 89</vt:lpstr>
      <vt:lpstr>Farming Fatalities 2013 – 2022 Children / Young Person: 21</vt:lpstr>
      <vt:lpstr>Farming Fatalities 2013 – 2022 Involving Construction work on Farms: 12</vt:lpstr>
      <vt:lpstr>Farming Fatalities 2013 – 2022 Total Fatalities by Age Group: 190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Fatalities 2013 – 2022 Total Fatalities: 189</dc:title>
  <dc:creator>Peter Foley</dc:creator>
  <cp:lastModifiedBy>Caoimhe McBride</cp:lastModifiedBy>
  <cp:revision>58</cp:revision>
  <dcterms:created xsi:type="dcterms:W3CDTF">2023-01-24T14:08:47Z</dcterms:created>
  <dcterms:modified xsi:type="dcterms:W3CDTF">2023-05-29T07:57:13Z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0x0101000BC94875665D404BB1351B53C41FD2C00077707FFC614F624A9A31D9B6DA83301F</vt:lpwstr>
  </property>
</Properties>
</file>