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652" r:id="rId3"/>
    <p:sldMasterId id="2147483651" r:id="rId4"/>
    <p:sldMasterId id="2147483654" r:id="rId5"/>
  </p:sldMasterIdLst>
  <p:notesMasterIdLst>
    <p:notesMasterId r:id="rId76"/>
  </p:notesMasterIdLst>
  <p:handoutMasterIdLst>
    <p:handoutMasterId r:id="rId77"/>
  </p:handoutMasterIdLst>
  <p:sldIdLst>
    <p:sldId id="322" r:id="rId6"/>
    <p:sldId id="323" r:id="rId7"/>
    <p:sldId id="324" r:id="rId8"/>
    <p:sldId id="325" r:id="rId9"/>
    <p:sldId id="330" r:id="rId10"/>
    <p:sldId id="326" r:id="rId11"/>
    <p:sldId id="327" r:id="rId12"/>
    <p:sldId id="331" r:id="rId13"/>
    <p:sldId id="332" r:id="rId14"/>
    <p:sldId id="333" r:id="rId15"/>
    <p:sldId id="334" r:id="rId16"/>
    <p:sldId id="335" r:id="rId17"/>
    <p:sldId id="336" r:id="rId18"/>
    <p:sldId id="312" r:id="rId19"/>
    <p:sldId id="313" r:id="rId20"/>
    <p:sldId id="314" r:id="rId21"/>
    <p:sldId id="315" r:id="rId22"/>
    <p:sldId id="316" r:id="rId23"/>
    <p:sldId id="317" r:id="rId24"/>
    <p:sldId id="318" r:id="rId25"/>
    <p:sldId id="319" r:id="rId26"/>
    <p:sldId id="321" r:id="rId27"/>
    <p:sldId id="343" r:id="rId28"/>
    <p:sldId id="259" r:id="rId29"/>
    <p:sldId id="296" r:id="rId30"/>
    <p:sldId id="292" r:id="rId31"/>
    <p:sldId id="293" r:id="rId32"/>
    <p:sldId id="264" r:id="rId33"/>
    <p:sldId id="297" r:id="rId34"/>
    <p:sldId id="266" r:id="rId35"/>
    <p:sldId id="285" r:id="rId36"/>
    <p:sldId id="276" r:id="rId37"/>
    <p:sldId id="300" r:id="rId38"/>
    <p:sldId id="298" r:id="rId39"/>
    <p:sldId id="274" r:id="rId40"/>
    <p:sldId id="287" r:id="rId41"/>
    <p:sldId id="265" r:id="rId42"/>
    <p:sldId id="272" r:id="rId43"/>
    <p:sldId id="275" r:id="rId44"/>
    <p:sldId id="286" r:id="rId45"/>
    <p:sldId id="299" r:id="rId46"/>
    <p:sldId id="267" r:id="rId47"/>
    <p:sldId id="279" r:id="rId48"/>
    <p:sldId id="278" r:id="rId49"/>
    <p:sldId id="280" r:id="rId50"/>
    <p:sldId id="288" r:id="rId51"/>
    <p:sldId id="268" r:id="rId52"/>
    <p:sldId id="302" r:id="rId53"/>
    <p:sldId id="289" r:id="rId54"/>
    <p:sldId id="282" r:id="rId55"/>
    <p:sldId id="284" r:id="rId56"/>
    <p:sldId id="269" r:id="rId57"/>
    <p:sldId id="301" r:id="rId58"/>
    <p:sldId id="290" r:id="rId59"/>
    <p:sldId id="270" r:id="rId60"/>
    <p:sldId id="294" r:id="rId61"/>
    <p:sldId id="304" r:id="rId62"/>
    <p:sldId id="305" r:id="rId63"/>
    <p:sldId id="308" r:id="rId64"/>
    <p:sldId id="303" r:id="rId65"/>
    <p:sldId id="306" r:id="rId66"/>
    <p:sldId id="307" r:id="rId67"/>
    <p:sldId id="309" r:id="rId68"/>
    <p:sldId id="295" r:id="rId69"/>
    <p:sldId id="337" r:id="rId70"/>
    <p:sldId id="338" r:id="rId71"/>
    <p:sldId id="339" r:id="rId72"/>
    <p:sldId id="340" r:id="rId73"/>
    <p:sldId id="341" r:id="rId74"/>
    <p:sldId id="342" r:id="rId75"/>
  </p:sldIdLst>
  <p:sldSz cx="9144000" cy="6858000" type="screen4x3"/>
  <p:notesSz cx="6858000" cy="9144000"/>
  <p:defaultTextStyle>
    <a:defPPr>
      <a:defRPr lang="en-US"/>
    </a:defPPr>
    <a:lvl1pPr algn="l" rtl="0" eaLnBrk="0" fontAlgn="base" hangingPunct="0">
      <a:spcBef>
        <a:spcPct val="0"/>
      </a:spcBef>
      <a:spcAft>
        <a:spcPct val="0"/>
      </a:spcAft>
      <a:defRPr sz="6400" kern="1200">
        <a:solidFill>
          <a:srgbClr val="1A2D5B"/>
        </a:solidFill>
        <a:latin typeface="Trebuchet MS" panose="020B0603020202020204" pitchFamily="34" charset="0"/>
        <a:ea typeface="+mn-ea"/>
        <a:cs typeface="+mn-cs"/>
      </a:defRPr>
    </a:lvl1pPr>
    <a:lvl2pPr marL="457200" algn="l" rtl="0" eaLnBrk="0" fontAlgn="base" hangingPunct="0">
      <a:spcBef>
        <a:spcPct val="0"/>
      </a:spcBef>
      <a:spcAft>
        <a:spcPct val="0"/>
      </a:spcAft>
      <a:defRPr sz="6400" kern="1200">
        <a:solidFill>
          <a:srgbClr val="1A2D5B"/>
        </a:solidFill>
        <a:latin typeface="Trebuchet MS" panose="020B0603020202020204" pitchFamily="34" charset="0"/>
        <a:ea typeface="+mn-ea"/>
        <a:cs typeface="+mn-cs"/>
      </a:defRPr>
    </a:lvl2pPr>
    <a:lvl3pPr marL="914400" algn="l" rtl="0" eaLnBrk="0" fontAlgn="base" hangingPunct="0">
      <a:spcBef>
        <a:spcPct val="0"/>
      </a:spcBef>
      <a:spcAft>
        <a:spcPct val="0"/>
      </a:spcAft>
      <a:defRPr sz="6400" kern="1200">
        <a:solidFill>
          <a:srgbClr val="1A2D5B"/>
        </a:solidFill>
        <a:latin typeface="Trebuchet MS" panose="020B0603020202020204" pitchFamily="34" charset="0"/>
        <a:ea typeface="+mn-ea"/>
        <a:cs typeface="+mn-cs"/>
      </a:defRPr>
    </a:lvl3pPr>
    <a:lvl4pPr marL="1371600" algn="l" rtl="0" eaLnBrk="0" fontAlgn="base" hangingPunct="0">
      <a:spcBef>
        <a:spcPct val="0"/>
      </a:spcBef>
      <a:spcAft>
        <a:spcPct val="0"/>
      </a:spcAft>
      <a:defRPr sz="6400" kern="1200">
        <a:solidFill>
          <a:srgbClr val="1A2D5B"/>
        </a:solidFill>
        <a:latin typeface="Trebuchet MS" panose="020B0603020202020204" pitchFamily="34" charset="0"/>
        <a:ea typeface="+mn-ea"/>
        <a:cs typeface="+mn-cs"/>
      </a:defRPr>
    </a:lvl4pPr>
    <a:lvl5pPr marL="1828800" algn="l" rtl="0" eaLnBrk="0" fontAlgn="base" hangingPunct="0">
      <a:spcBef>
        <a:spcPct val="0"/>
      </a:spcBef>
      <a:spcAft>
        <a:spcPct val="0"/>
      </a:spcAft>
      <a:defRPr sz="6400" kern="1200">
        <a:solidFill>
          <a:srgbClr val="1A2D5B"/>
        </a:solidFill>
        <a:latin typeface="Trebuchet MS" panose="020B0603020202020204" pitchFamily="34" charset="0"/>
        <a:ea typeface="+mn-ea"/>
        <a:cs typeface="+mn-cs"/>
      </a:defRPr>
    </a:lvl5pPr>
    <a:lvl6pPr marL="2286000" algn="l" defTabSz="914400" rtl="0" eaLnBrk="1" latinLnBrk="0" hangingPunct="1">
      <a:defRPr sz="6400" kern="1200">
        <a:solidFill>
          <a:srgbClr val="1A2D5B"/>
        </a:solidFill>
        <a:latin typeface="Trebuchet MS" panose="020B0603020202020204" pitchFamily="34" charset="0"/>
        <a:ea typeface="+mn-ea"/>
        <a:cs typeface="+mn-cs"/>
      </a:defRPr>
    </a:lvl6pPr>
    <a:lvl7pPr marL="2743200" algn="l" defTabSz="914400" rtl="0" eaLnBrk="1" latinLnBrk="0" hangingPunct="1">
      <a:defRPr sz="6400" kern="1200">
        <a:solidFill>
          <a:srgbClr val="1A2D5B"/>
        </a:solidFill>
        <a:latin typeface="Trebuchet MS" panose="020B0603020202020204" pitchFamily="34" charset="0"/>
        <a:ea typeface="+mn-ea"/>
        <a:cs typeface="+mn-cs"/>
      </a:defRPr>
    </a:lvl7pPr>
    <a:lvl8pPr marL="3200400" algn="l" defTabSz="914400" rtl="0" eaLnBrk="1" latinLnBrk="0" hangingPunct="1">
      <a:defRPr sz="6400" kern="1200">
        <a:solidFill>
          <a:srgbClr val="1A2D5B"/>
        </a:solidFill>
        <a:latin typeface="Trebuchet MS" panose="020B0603020202020204" pitchFamily="34" charset="0"/>
        <a:ea typeface="+mn-ea"/>
        <a:cs typeface="+mn-cs"/>
      </a:defRPr>
    </a:lvl8pPr>
    <a:lvl9pPr marL="3657600" algn="l" defTabSz="914400" rtl="0" eaLnBrk="1" latinLnBrk="0" hangingPunct="1">
      <a:defRPr sz="6400" kern="1200">
        <a:solidFill>
          <a:srgbClr val="1A2D5B"/>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935">
          <p15:clr>
            <a:srgbClr val="A4A3A4"/>
          </p15:clr>
        </p15:guide>
        <p15:guide id="2" pos="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80"/>
    <a:srgbClr val="FFE600"/>
    <a:srgbClr val="3B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4" autoAdjust="0"/>
    <p:restoredTop sz="88607" autoAdjust="0"/>
  </p:normalViewPr>
  <p:slideViewPr>
    <p:cSldViewPr>
      <p:cViewPr varScale="1">
        <p:scale>
          <a:sx n="102" d="100"/>
          <a:sy n="102" d="100"/>
        </p:scale>
        <p:origin x="1890" y="102"/>
      </p:cViewPr>
      <p:guideLst>
        <p:guide orient="horz" pos="935"/>
        <p:guide pos="703"/>
      </p:guideLst>
    </p:cSldViewPr>
  </p:slideViewPr>
  <p:notesTextViewPr>
    <p:cViewPr>
      <p:scale>
        <a:sx n="100" d="100"/>
        <a:sy n="100" d="100"/>
      </p:scale>
      <p:origin x="0" y="0"/>
    </p:cViewPr>
  </p:notesTextViewPr>
  <p:notesViewPr>
    <p:cSldViewPr>
      <p:cViewPr varScale="1">
        <p:scale>
          <a:sx n="77" d="100"/>
          <a:sy n="77" d="100"/>
        </p:scale>
        <p:origin x="-1824" y="-10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DEAB8-59EE-497A-AB4B-1D7B8DA81B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AB9476-FA93-4CAF-8BED-878E74B80CA6}">
      <dgm:prSet/>
      <dgm:spPr/>
      <dgm:t>
        <a:bodyPr/>
        <a:lstStyle/>
        <a:p>
          <a:pPr rtl="0"/>
          <a:r>
            <a:rPr lang="en-IE" smtClean="0"/>
            <a:t>Introduction to INAB and accreditation for potential users and stakeholders.  </a:t>
          </a:r>
          <a:endParaRPr lang="en-IE"/>
        </a:p>
      </dgm:t>
    </dgm:pt>
    <dgm:pt modelId="{50DC4683-9A67-4B70-A47B-16F3AD03636B}" type="parTrans" cxnId="{539F1D7B-4D51-4CD4-A6B5-EFCEDF732CB3}">
      <dgm:prSet/>
      <dgm:spPr/>
      <dgm:t>
        <a:bodyPr/>
        <a:lstStyle/>
        <a:p>
          <a:endParaRPr lang="en-US"/>
        </a:p>
      </dgm:t>
    </dgm:pt>
    <dgm:pt modelId="{371C5C57-717E-45E8-AEB4-7B9014D91ECC}" type="sibTrans" cxnId="{539F1D7B-4D51-4CD4-A6B5-EFCEDF732CB3}">
      <dgm:prSet/>
      <dgm:spPr/>
      <dgm:t>
        <a:bodyPr/>
        <a:lstStyle/>
        <a:p>
          <a:endParaRPr lang="en-US"/>
        </a:p>
      </dgm:t>
    </dgm:pt>
    <dgm:pt modelId="{469C110A-52DE-42CF-BB78-C3D0847A32B9}">
      <dgm:prSet/>
      <dgm:spPr/>
      <dgm:t>
        <a:bodyPr/>
        <a:lstStyle/>
        <a:p>
          <a:pPr rtl="0"/>
          <a:r>
            <a:rPr lang="en-IE" dirty="0" smtClean="0"/>
            <a:t>The accreditation process </a:t>
          </a:r>
          <a:endParaRPr lang="en-IE" dirty="0"/>
        </a:p>
      </dgm:t>
    </dgm:pt>
    <dgm:pt modelId="{FFB0DA56-7F64-474A-846F-27A3B232C409}" type="parTrans" cxnId="{587E1DBA-0E5A-4CF5-85BD-02EF60B5C6F8}">
      <dgm:prSet/>
      <dgm:spPr/>
      <dgm:t>
        <a:bodyPr/>
        <a:lstStyle/>
        <a:p>
          <a:endParaRPr lang="en-US"/>
        </a:p>
      </dgm:t>
    </dgm:pt>
    <dgm:pt modelId="{712F44B8-10C5-40C3-BB29-CBD761028893}" type="sibTrans" cxnId="{587E1DBA-0E5A-4CF5-85BD-02EF60B5C6F8}">
      <dgm:prSet/>
      <dgm:spPr/>
      <dgm:t>
        <a:bodyPr/>
        <a:lstStyle/>
        <a:p>
          <a:endParaRPr lang="en-US"/>
        </a:p>
      </dgm:t>
    </dgm:pt>
    <dgm:pt modelId="{EDBCBBBC-8674-47A9-A9E1-EB935AAD86A1}">
      <dgm:prSet/>
      <dgm:spPr/>
      <dgm:t>
        <a:bodyPr/>
        <a:lstStyle/>
        <a:p>
          <a:pPr rtl="0"/>
          <a:r>
            <a:rPr lang="en-IE" dirty="0" smtClean="0"/>
            <a:t>Approach to preparation for accreditation.  </a:t>
          </a:r>
          <a:endParaRPr lang="en-IE" dirty="0"/>
        </a:p>
      </dgm:t>
    </dgm:pt>
    <dgm:pt modelId="{59FD55DA-D0E3-443A-BBD4-88FF4FD4DE62}" type="parTrans" cxnId="{E47DD5E1-6F05-482D-B64B-F28FBFD73494}">
      <dgm:prSet/>
      <dgm:spPr/>
      <dgm:t>
        <a:bodyPr/>
        <a:lstStyle/>
        <a:p>
          <a:endParaRPr lang="en-US"/>
        </a:p>
      </dgm:t>
    </dgm:pt>
    <dgm:pt modelId="{9885A7EE-100A-413F-A4F0-6A3692FB1118}" type="sibTrans" cxnId="{E47DD5E1-6F05-482D-B64B-F28FBFD73494}">
      <dgm:prSet/>
      <dgm:spPr/>
      <dgm:t>
        <a:bodyPr/>
        <a:lstStyle/>
        <a:p>
          <a:endParaRPr lang="en-US"/>
        </a:p>
      </dgm:t>
    </dgm:pt>
    <dgm:pt modelId="{A1414BE3-1F74-40B0-832E-EC4943C7CDC0}" type="pres">
      <dgm:prSet presAssocID="{A68DEAB8-59EE-497A-AB4B-1D7B8DA81BA6}" presName="linear" presStyleCnt="0">
        <dgm:presLayoutVars>
          <dgm:animLvl val="lvl"/>
          <dgm:resizeHandles val="exact"/>
        </dgm:presLayoutVars>
      </dgm:prSet>
      <dgm:spPr/>
      <dgm:t>
        <a:bodyPr/>
        <a:lstStyle/>
        <a:p>
          <a:endParaRPr lang="en-US"/>
        </a:p>
      </dgm:t>
    </dgm:pt>
    <dgm:pt modelId="{DF5F9B50-2875-4710-9E9F-F422672D96E3}" type="pres">
      <dgm:prSet presAssocID="{DAAB9476-FA93-4CAF-8BED-878E74B80CA6}" presName="parentText" presStyleLbl="node1" presStyleIdx="0" presStyleCnt="3">
        <dgm:presLayoutVars>
          <dgm:chMax val="0"/>
          <dgm:bulletEnabled val="1"/>
        </dgm:presLayoutVars>
      </dgm:prSet>
      <dgm:spPr/>
      <dgm:t>
        <a:bodyPr/>
        <a:lstStyle/>
        <a:p>
          <a:endParaRPr lang="en-US"/>
        </a:p>
      </dgm:t>
    </dgm:pt>
    <dgm:pt modelId="{1B169007-627C-4AEB-9951-608AD3371871}" type="pres">
      <dgm:prSet presAssocID="{371C5C57-717E-45E8-AEB4-7B9014D91ECC}" presName="spacer" presStyleCnt="0"/>
      <dgm:spPr/>
    </dgm:pt>
    <dgm:pt modelId="{16CC31FB-DC71-42D4-A922-C0759EDFF106}" type="pres">
      <dgm:prSet presAssocID="{EDBCBBBC-8674-47A9-A9E1-EB935AAD86A1}" presName="parentText" presStyleLbl="node1" presStyleIdx="1" presStyleCnt="3">
        <dgm:presLayoutVars>
          <dgm:chMax val="0"/>
          <dgm:bulletEnabled val="1"/>
        </dgm:presLayoutVars>
      </dgm:prSet>
      <dgm:spPr/>
      <dgm:t>
        <a:bodyPr/>
        <a:lstStyle/>
        <a:p>
          <a:endParaRPr lang="en-US"/>
        </a:p>
      </dgm:t>
    </dgm:pt>
    <dgm:pt modelId="{D8958793-2E8A-4072-AC78-FA13C8E3A3B1}" type="pres">
      <dgm:prSet presAssocID="{9885A7EE-100A-413F-A4F0-6A3692FB1118}" presName="spacer" presStyleCnt="0"/>
      <dgm:spPr/>
    </dgm:pt>
    <dgm:pt modelId="{C272A96B-D211-4519-9238-CB3E89C357BE}" type="pres">
      <dgm:prSet presAssocID="{469C110A-52DE-42CF-BB78-C3D0847A32B9}" presName="parentText" presStyleLbl="node1" presStyleIdx="2" presStyleCnt="3">
        <dgm:presLayoutVars>
          <dgm:chMax val="0"/>
          <dgm:bulletEnabled val="1"/>
        </dgm:presLayoutVars>
      </dgm:prSet>
      <dgm:spPr/>
      <dgm:t>
        <a:bodyPr/>
        <a:lstStyle/>
        <a:p>
          <a:endParaRPr lang="en-US"/>
        </a:p>
      </dgm:t>
    </dgm:pt>
  </dgm:ptLst>
  <dgm:cxnLst>
    <dgm:cxn modelId="{E47DD5E1-6F05-482D-B64B-F28FBFD73494}" srcId="{A68DEAB8-59EE-497A-AB4B-1D7B8DA81BA6}" destId="{EDBCBBBC-8674-47A9-A9E1-EB935AAD86A1}" srcOrd="1" destOrd="0" parTransId="{59FD55DA-D0E3-443A-BBD4-88FF4FD4DE62}" sibTransId="{9885A7EE-100A-413F-A4F0-6A3692FB1118}"/>
    <dgm:cxn modelId="{067E70E4-D81E-4E10-B936-6CBE9ACAD615}" type="presOf" srcId="{A68DEAB8-59EE-497A-AB4B-1D7B8DA81BA6}" destId="{A1414BE3-1F74-40B0-832E-EC4943C7CDC0}" srcOrd="0" destOrd="0" presId="urn:microsoft.com/office/officeart/2005/8/layout/vList2"/>
    <dgm:cxn modelId="{EDC7F298-B42C-4541-93E0-D84E9694DB00}" type="presOf" srcId="{DAAB9476-FA93-4CAF-8BED-878E74B80CA6}" destId="{DF5F9B50-2875-4710-9E9F-F422672D96E3}" srcOrd="0" destOrd="0" presId="urn:microsoft.com/office/officeart/2005/8/layout/vList2"/>
    <dgm:cxn modelId="{539F1D7B-4D51-4CD4-A6B5-EFCEDF732CB3}" srcId="{A68DEAB8-59EE-497A-AB4B-1D7B8DA81BA6}" destId="{DAAB9476-FA93-4CAF-8BED-878E74B80CA6}" srcOrd="0" destOrd="0" parTransId="{50DC4683-9A67-4B70-A47B-16F3AD03636B}" sibTransId="{371C5C57-717E-45E8-AEB4-7B9014D91ECC}"/>
    <dgm:cxn modelId="{EBAAAA7F-AFCD-4AF2-90C7-C16BC1A628A9}" type="presOf" srcId="{EDBCBBBC-8674-47A9-A9E1-EB935AAD86A1}" destId="{16CC31FB-DC71-42D4-A922-C0759EDFF106}" srcOrd="0" destOrd="0" presId="urn:microsoft.com/office/officeart/2005/8/layout/vList2"/>
    <dgm:cxn modelId="{587E1DBA-0E5A-4CF5-85BD-02EF60B5C6F8}" srcId="{A68DEAB8-59EE-497A-AB4B-1D7B8DA81BA6}" destId="{469C110A-52DE-42CF-BB78-C3D0847A32B9}" srcOrd="2" destOrd="0" parTransId="{FFB0DA56-7F64-474A-846F-27A3B232C409}" sibTransId="{712F44B8-10C5-40C3-BB29-CBD761028893}"/>
    <dgm:cxn modelId="{6F50EE28-7F61-4DD4-A453-93905DDCCDEB}" type="presOf" srcId="{469C110A-52DE-42CF-BB78-C3D0847A32B9}" destId="{C272A96B-D211-4519-9238-CB3E89C357BE}" srcOrd="0" destOrd="0" presId="urn:microsoft.com/office/officeart/2005/8/layout/vList2"/>
    <dgm:cxn modelId="{9ABF0E0C-DEC3-45E9-B6D6-1D2F9A4EE9EC}" type="presParOf" srcId="{A1414BE3-1F74-40B0-832E-EC4943C7CDC0}" destId="{DF5F9B50-2875-4710-9E9F-F422672D96E3}" srcOrd="0" destOrd="0" presId="urn:microsoft.com/office/officeart/2005/8/layout/vList2"/>
    <dgm:cxn modelId="{15F3A4F9-CB86-4D49-835C-068AF15AC18D}" type="presParOf" srcId="{A1414BE3-1F74-40B0-832E-EC4943C7CDC0}" destId="{1B169007-627C-4AEB-9951-608AD3371871}" srcOrd="1" destOrd="0" presId="urn:microsoft.com/office/officeart/2005/8/layout/vList2"/>
    <dgm:cxn modelId="{4866C440-D344-41C5-8AF1-1F6DE6C6FC2E}" type="presParOf" srcId="{A1414BE3-1F74-40B0-832E-EC4943C7CDC0}" destId="{16CC31FB-DC71-42D4-A922-C0759EDFF106}" srcOrd="2" destOrd="0" presId="urn:microsoft.com/office/officeart/2005/8/layout/vList2"/>
    <dgm:cxn modelId="{D4406AA6-A2F0-4FE3-9021-E6D841771EE4}" type="presParOf" srcId="{A1414BE3-1F74-40B0-832E-EC4943C7CDC0}" destId="{D8958793-2E8A-4072-AC78-FA13C8E3A3B1}" srcOrd="3" destOrd="0" presId="urn:microsoft.com/office/officeart/2005/8/layout/vList2"/>
    <dgm:cxn modelId="{8AE0C87A-A7FE-4B5E-A5E4-BB06317D8C20}" type="presParOf" srcId="{A1414BE3-1F74-40B0-832E-EC4943C7CDC0}" destId="{C272A96B-D211-4519-9238-CB3E89C357B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2C72C-D8BC-4CFD-BE13-82469EAA2D18}" type="doc">
      <dgm:prSet loTypeId="urn:microsoft.com/office/officeart/2005/8/layout/target1" loCatId="relationship" qsTypeId="urn:microsoft.com/office/officeart/2005/8/quickstyle/simple2" qsCatId="simple" csTypeId="urn:microsoft.com/office/officeart/2005/8/colors/accent1_2" csCatId="accent1" phldr="1"/>
      <dgm:spPr/>
      <dgm:t>
        <a:bodyPr/>
        <a:lstStyle/>
        <a:p>
          <a:endParaRPr lang="en-US"/>
        </a:p>
      </dgm:t>
    </dgm:pt>
    <dgm:pt modelId="{1098D49E-432C-4087-B194-D8E0981B8D5B}">
      <dgm:prSet/>
      <dgm:spPr/>
      <dgm:t>
        <a:bodyPr/>
        <a:lstStyle/>
        <a:p>
          <a:pPr rtl="0"/>
          <a:r>
            <a:rPr lang="en-IE" dirty="0" smtClean="0"/>
            <a:t>INAB</a:t>
          </a:r>
          <a:endParaRPr lang="en-IE" dirty="0"/>
        </a:p>
      </dgm:t>
    </dgm:pt>
    <dgm:pt modelId="{F6D3BCA4-E68D-451B-A97F-C261B109DA4D}" type="parTrans" cxnId="{34F726A4-DF6C-478E-B0B4-A1B549C06707}">
      <dgm:prSet/>
      <dgm:spPr/>
      <dgm:t>
        <a:bodyPr/>
        <a:lstStyle/>
        <a:p>
          <a:endParaRPr lang="en-US"/>
        </a:p>
      </dgm:t>
    </dgm:pt>
    <dgm:pt modelId="{B87F6CD1-8E79-413D-8C53-AE302ED5AFAC}" type="sibTrans" cxnId="{34F726A4-DF6C-478E-B0B4-A1B549C06707}">
      <dgm:prSet/>
      <dgm:spPr/>
      <dgm:t>
        <a:bodyPr/>
        <a:lstStyle/>
        <a:p>
          <a:endParaRPr lang="en-US"/>
        </a:p>
      </dgm:t>
    </dgm:pt>
    <dgm:pt modelId="{B0565D99-D9EF-41D5-BB8E-AC81D6A4494C}">
      <dgm:prSet/>
      <dgm:spPr/>
      <dgm:t>
        <a:bodyPr/>
        <a:lstStyle/>
        <a:p>
          <a:pPr rtl="0"/>
          <a:r>
            <a:rPr lang="en-IE" smtClean="0"/>
            <a:t>European Co-operation for accreditation </a:t>
          </a:r>
          <a:endParaRPr lang="en-IE"/>
        </a:p>
      </dgm:t>
    </dgm:pt>
    <dgm:pt modelId="{29082769-DAE1-4741-89B9-2C0F33E96AEF}" type="parTrans" cxnId="{45647852-D462-4819-A5B5-7DBE9CB7E2DF}">
      <dgm:prSet/>
      <dgm:spPr/>
      <dgm:t>
        <a:bodyPr/>
        <a:lstStyle/>
        <a:p>
          <a:endParaRPr lang="en-US"/>
        </a:p>
      </dgm:t>
    </dgm:pt>
    <dgm:pt modelId="{12F488AD-5F24-4FE6-9B3A-9D11BFF7D817}" type="sibTrans" cxnId="{45647852-D462-4819-A5B5-7DBE9CB7E2DF}">
      <dgm:prSet/>
      <dgm:spPr/>
      <dgm:t>
        <a:bodyPr/>
        <a:lstStyle/>
        <a:p>
          <a:endParaRPr lang="en-US"/>
        </a:p>
      </dgm:t>
    </dgm:pt>
    <dgm:pt modelId="{A577C38E-A753-46CF-92B7-B03A05E3427B}">
      <dgm:prSet/>
      <dgm:spPr/>
      <dgm:t>
        <a:bodyPr/>
        <a:lstStyle/>
        <a:p>
          <a:pPr rtl="0"/>
          <a:r>
            <a:rPr lang="en-IE" dirty="0" smtClean="0"/>
            <a:t>International Laboratory Accreditation Co-operation.  </a:t>
          </a:r>
          <a:endParaRPr lang="en-IE" dirty="0"/>
        </a:p>
      </dgm:t>
    </dgm:pt>
    <dgm:pt modelId="{6F6C583F-D6A0-4477-B4B8-5EBAABC08884}" type="parTrans" cxnId="{3752B012-BC91-4B90-8779-280AB29457A8}">
      <dgm:prSet/>
      <dgm:spPr/>
      <dgm:t>
        <a:bodyPr/>
        <a:lstStyle/>
        <a:p>
          <a:endParaRPr lang="en-US"/>
        </a:p>
      </dgm:t>
    </dgm:pt>
    <dgm:pt modelId="{E00B9D34-677C-4802-86A4-926D6C8ED74C}" type="sibTrans" cxnId="{3752B012-BC91-4B90-8779-280AB29457A8}">
      <dgm:prSet/>
      <dgm:spPr/>
      <dgm:t>
        <a:bodyPr/>
        <a:lstStyle/>
        <a:p>
          <a:endParaRPr lang="en-US"/>
        </a:p>
      </dgm:t>
    </dgm:pt>
    <dgm:pt modelId="{0226E597-4E63-47C0-B239-36BCEBAE180F}" type="pres">
      <dgm:prSet presAssocID="{D952C72C-D8BC-4CFD-BE13-82469EAA2D18}" presName="composite" presStyleCnt="0">
        <dgm:presLayoutVars>
          <dgm:chMax val="5"/>
          <dgm:dir/>
          <dgm:resizeHandles val="exact"/>
        </dgm:presLayoutVars>
      </dgm:prSet>
      <dgm:spPr/>
      <dgm:t>
        <a:bodyPr/>
        <a:lstStyle/>
        <a:p>
          <a:endParaRPr lang="en-US"/>
        </a:p>
      </dgm:t>
    </dgm:pt>
    <dgm:pt modelId="{4E9E5B4A-133E-49C2-B743-DF875B17DC80}" type="pres">
      <dgm:prSet presAssocID="{1098D49E-432C-4087-B194-D8E0981B8D5B}" presName="circle1" presStyleLbl="lnNode1" presStyleIdx="0" presStyleCnt="3"/>
      <dgm:spPr/>
    </dgm:pt>
    <dgm:pt modelId="{AA295B0E-9350-43EE-8235-FAC808137A58}" type="pres">
      <dgm:prSet presAssocID="{1098D49E-432C-4087-B194-D8E0981B8D5B}" presName="text1" presStyleLbl="revTx" presStyleIdx="0" presStyleCnt="3">
        <dgm:presLayoutVars>
          <dgm:bulletEnabled val="1"/>
        </dgm:presLayoutVars>
      </dgm:prSet>
      <dgm:spPr/>
      <dgm:t>
        <a:bodyPr/>
        <a:lstStyle/>
        <a:p>
          <a:endParaRPr lang="en-US"/>
        </a:p>
      </dgm:t>
    </dgm:pt>
    <dgm:pt modelId="{5AF597AE-E3D8-4E1A-A30C-84CD0B9DF455}" type="pres">
      <dgm:prSet presAssocID="{1098D49E-432C-4087-B194-D8E0981B8D5B}" presName="line1" presStyleLbl="callout" presStyleIdx="0" presStyleCnt="6"/>
      <dgm:spPr/>
    </dgm:pt>
    <dgm:pt modelId="{4E1AF732-2214-41C1-9BBD-ADAB5D7FB389}" type="pres">
      <dgm:prSet presAssocID="{1098D49E-432C-4087-B194-D8E0981B8D5B}" presName="d1" presStyleLbl="callout" presStyleIdx="1" presStyleCnt="6"/>
      <dgm:spPr/>
    </dgm:pt>
    <dgm:pt modelId="{D2B256DD-251A-4137-B109-BEA9E2965673}" type="pres">
      <dgm:prSet presAssocID="{B0565D99-D9EF-41D5-BB8E-AC81D6A4494C}" presName="circle2" presStyleLbl="lnNode1" presStyleIdx="1" presStyleCnt="3"/>
      <dgm:spPr/>
    </dgm:pt>
    <dgm:pt modelId="{A837DDF5-29F3-47B1-8181-240B8C2543C6}" type="pres">
      <dgm:prSet presAssocID="{B0565D99-D9EF-41D5-BB8E-AC81D6A4494C}" presName="text2" presStyleLbl="revTx" presStyleIdx="1" presStyleCnt="3">
        <dgm:presLayoutVars>
          <dgm:bulletEnabled val="1"/>
        </dgm:presLayoutVars>
      </dgm:prSet>
      <dgm:spPr/>
      <dgm:t>
        <a:bodyPr/>
        <a:lstStyle/>
        <a:p>
          <a:endParaRPr lang="en-US"/>
        </a:p>
      </dgm:t>
    </dgm:pt>
    <dgm:pt modelId="{A28410AC-CF9E-4E18-B25C-B5CEC9598701}" type="pres">
      <dgm:prSet presAssocID="{B0565D99-D9EF-41D5-BB8E-AC81D6A4494C}" presName="line2" presStyleLbl="callout" presStyleIdx="2" presStyleCnt="6"/>
      <dgm:spPr/>
    </dgm:pt>
    <dgm:pt modelId="{ACDA4EC2-4501-4E5D-9BE9-A281ACE9A121}" type="pres">
      <dgm:prSet presAssocID="{B0565D99-D9EF-41D5-BB8E-AC81D6A4494C}" presName="d2" presStyleLbl="callout" presStyleIdx="3" presStyleCnt="6"/>
      <dgm:spPr/>
    </dgm:pt>
    <dgm:pt modelId="{1C7B0930-7A7F-45FC-BBF2-25595B7557A4}" type="pres">
      <dgm:prSet presAssocID="{A577C38E-A753-46CF-92B7-B03A05E3427B}" presName="circle3" presStyleLbl="lnNode1" presStyleIdx="2" presStyleCnt="3" custScaleX="93857" custLinFactNeighborX="-1767" custLinFactNeighborY="-1437"/>
      <dgm:spPr/>
    </dgm:pt>
    <dgm:pt modelId="{4E1BE3D9-07E1-41B1-A101-6EAEF9C85912}" type="pres">
      <dgm:prSet presAssocID="{A577C38E-A753-46CF-92B7-B03A05E3427B}" presName="text3" presStyleLbl="revTx" presStyleIdx="2" presStyleCnt="3">
        <dgm:presLayoutVars>
          <dgm:bulletEnabled val="1"/>
        </dgm:presLayoutVars>
      </dgm:prSet>
      <dgm:spPr/>
      <dgm:t>
        <a:bodyPr/>
        <a:lstStyle/>
        <a:p>
          <a:endParaRPr lang="en-US"/>
        </a:p>
      </dgm:t>
    </dgm:pt>
    <dgm:pt modelId="{52DE33AF-A88F-41DC-A2F0-0888206014B4}" type="pres">
      <dgm:prSet presAssocID="{A577C38E-A753-46CF-92B7-B03A05E3427B}" presName="line3" presStyleLbl="callout" presStyleIdx="4" presStyleCnt="6"/>
      <dgm:spPr/>
    </dgm:pt>
    <dgm:pt modelId="{903934CB-62B3-460E-96A9-84B28CE7B628}" type="pres">
      <dgm:prSet presAssocID="{A577C38E-A753-46CF-92B7-B03A05E3427B}" presName="d3" presStyleLbl="callout" presStyleIdx="5" presStyleCnt="6"/>
      <dgm:spPr/>
    </dgm:pt>
  </dgm:ptLst>
  <dgm:cxnLst>
    <dgm:cxn modelId="{34F726A4-DF6C-478E-B0B4-A1B549C06707}" srcId="{D952C72C-D8BC-4CFD-BE13-82469EAA2D18}" destId="{1098D49E-432C-4087-B194-D8E0981B8D5B}" srcOrd="0" destOrd="0" parTransId="{F6D3BCA4-E68D-451B-A97F-C261B109DA4D}" sibTransId="{B87F6CD1-8E79-413D-8C53-AE302ED5AFAC}"/>
    <dgm:cxn modelId="{C9760DC1-C8CD-4E2B-B8A0-4BBC6A63890C}" type="presOf" srcId="{B0565D99-D9EF-41D5-BB8E-AC81D6A4494C}" destId="{A837DDF5-29F3-47B1-8181-240B8C2543C6}" srcOrd="0" destOrd="0" presId="urn:microsoft.com/office/officeart/2005/8/layout/target1"/>
    <dgm:cxn modelId="{3752B012-BC91-4B90-8779-280AB29457A8}" srcId="{D952C72C-D8BC-4CFD-BE13-82469EAA2D18}" destId="{A577C38E-A753-46CF-92B7-B03A05E3427B}" srcOrd="2" destOrd="0" parTransId="{6F6C583F-D6A0-4477-B4B8-5EBAABC08884}" sibTransId="{E00B9D34-677C-4802-86A4-926D6C8ED74C}"/>
    <dgm:cxn modelId="{45647852-D462-4819-A5B5-7DBE9CB7E2DF}" srcId="{D952C72C-D8BC-4CFD-BE13-82469EAA2D18}" destId="{B0565D99-D9EF-41D5-BB8E-AC81D6A4494C}" srcOrd="1" destOrd="0" parTransId="{29082769-DAE1-4741-89B9-2C0F33E96AEF}" sibTransId="{12F488AD-5F24-4FE6-9B3A-9D11BFF7D817}"/>
    <dgm:cxn modelId="{9649B768-2E5D-4EDE-88A5-B8AD2FA9CA48}" type="presOf" srcId="{1098D49E-432C-4087-B194-D8E0981B8D5B}" destId="{AA295B0E-9350-43EE-8235-FAC808137A58}" srcOrd="0" destOrd="0" presId="urn:microsoft.com/office/officeart/2005/8/layout/target1"/>
    <dgm:cxn modelId="{986A76CB-756D-451D-806E-5FF8586DF549}" type="presOf" srcId="{D952C72C-D8BC-4CFD-BE13-82469EAA2D18}" destId="{0226E597-4E63-47C0-B239-36BCEBAE180F}" srcOrd="0" destOrd="0" presId="urn:microsoft.com/office/officeart/2005/8/layout/target1"/>
    <dgm:cxn modelId="{060525BB-228E-4E9B-BE03-3B8AD81A5AAB}" type="presOf" srcId="{A577C38E-A753-46CF-92B7-B03A05E3427B}" destId="{4E1BE3D9-07E1-41B1-A101-6EAEF9C85912}" srcOrd="0" destOrd="0" presId="urn:microsoft.com/office/officeart/2005/8/layout/target1"/>
    <dgm:cxn modelId="{7045B821-A84F-4E95-87CC-E1AEC25419DD}" type="presParOf" srcId="{0226E597-4E63-47C0-B239-36BCEBAE180F}" destId="{4E9E5B4A-133E-49C2-B743-DF875B17DC80}" srcOrd="0" destOrd="0" presId="urn:microsoft.com/office/officeart/2005/8/layout/target1"/>
    <dgm:cxn modelId="{EF570A71-FC3B-4D4B-A557-A36AA1202660}" type="presParOf" srcId="{0226E597-4E63-47C0-B239-36BCEBAE180F}" destId="{AA295B0E-9350-43EE-8235-FAC808137A58}" srcOrd="1" destOrd="0" presId="urn:microsoft.com/office/officeart/2005/8/layout/target1"/>
    <dgm:cxn modelId="{4C750388-2738-4E48-8A5E-8854BB600809}" type="presParOf" srcId="{0226E597-4E63-47C0-B239-36BCEBAE180F}" destId="{5AF597AE-E3D8-4E1A-A30C-84CD0B9DF455}" srcOrd="2" destOrd="0" presId="urn:microsoft.com/office/officeart/2005/8/layout/target1"/>
    <dgm:cxn modelId="{AE35AC4C-630C-436E-BB1A-F39919C09DEE}" type="presParOf" srcId="{0226E597-4E63-47C0-B239-36BCEBAE180F}" destId="{4E1AF732-2214-41C1-9BBD-ADAB5D7FB389}" srcOrd="3" destOrd="0" presId="urn:microsoft.com/office/officeart/2005/8/layout/target1"/>
    <dgm:cxn modelId="{1D7206A7-8DF2-4342-97E5-E47432C53D8B}" type="presParOf" srcId="{0226E597-4E63-47C0-B239-36BCEBAE180F}" destId="{D2B256DD-251A-4137-B109-BEA9E2965673}" srcOrd="4" destOrd="0" presId="urn:microsoft.com/office/officeart/2005/8/layout/target1"/>
    <dgm:cxn modelId="{94CA5F40-8056-40E5-9B87-072AE3C1AF52}" type="presParOf" srcId="{0226E597-4E63-47C0-B239-36BCEBAE180F}" destId="{A837DDF5-29F3-47B1-8181-240B8C2543C6}" srcOrd="5" destOrd="0" presId="urn:microsoft.com/office/officeart/2005/8/layout/target1"/>
    <dgm:cxn modelId="{B3BC4BDF-6874-4CBE-839E-1FDE99698F5A}" type="presParOf" srcId="{0226E597-4E63-47C0-B239-36BCEBAE180F}" destId="{A28410AC-CF9E-4E18-B25C-B5CEC9598701}" srcOrd="6" destOrd="0" presId="urn:microsoft.com/office/officeart/2005/8/layout/target1"/>
    <dgm:cxn modelId="{3087C19C-B7CA-48E5-870C-0FFE0EEFD4BC}" type="presParOf" srcId="{0226E597-4E63-47C0-B239-36BCEBAE180F}" destId="{ACDA4EC2-4501-4E5D-9BE9-A281ACE9A121}" srcOrd="7" destOrd="0" presId="urn:microsoft.com/office/officeart/2005/8/layout/target1"/>
    <dgm:cxn modelId="{A136EA62-CCE4-4B65-A3C7-C9847F007AD9}" type="presParOf" srcId="{0226E597-4E63-47C0-B239-36BCEBAE180F}" destId="{1C7B0930-7A7F-45FC-BBF2-25595B7557A4}" srcOrd="8" destOrd="0" presId="urn:microsoft.com/office/officeart/2005/8/layout/target1"/>
    <dgm:cxn modelId="{087141D3-8D1C-47B9-8725-C0B49E7BEE81}" type="presParOf" srcId="{0226E597-4E63-47C0-B239-36BCEBAE180F}" destId="{4E1BE3D9-07E1-41B1-A101-6EAEF9C85912}" srcOrd="9" destOrd="0" presId="urn:microsoft.com/office/officeart/2005/8/layout/target1"/>
    <dgm:cxn modelId="{38433A4D-6E7B-4F39-B476-53E86BBFFA1F}" type="presParOf" srcId="{0226E597-4E63-47C0-B239-36BCEBAE180F}" destId="{52DE33AF-A88F-41DC-A2F0-0888206014B4}" srcOrd="10" destOrd="0" presId="urn:microsoft.com/office/officeart/2005/8/layout/target1"/>
    <dgm:cxn modelId="{C8E33BBB-D30A-4679-9EA2-5A106B9F028A}" type="presParOf" srcId="{0226E597-4E63-47C0-B239-36BCEBAE180F}" destId="{903934CB-62B3-460E-96A9-84B28CE7B628}"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266A8F-85CA-4691-8A49-3031E677A38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93360D4-602F-4A2F-8E75-B82BCB9F183E}">
      <dgm:prSet custT="1"/>
      <dgm:spPr/>
      <dgm:t>
        <a:bodyPr/>
        <a:lstStyle/>
        <a:p>
          <a:pPr rtl="0"/>
          <a:r>
            <a:rPr lang="en-IE" sz="1400" dirty="0" smtClean="0"/>
            <a:t>Assurance of competence of an organisation</a:t>
          </a:r>
          <a:endParaRPr lang="en-IE" sz="1400" dirty="0"/>
        </a:p>
      </dgm:t>
    </dgm:pt>
    <dgm:pt modelId="{1366E7BA-87B1-4883-A3DF-56E769887C5F}" type="parTrans" cxnId="{14D7038F-F6B8-40F2-955B-9153EC3D3E41}">
      <dgm:prSet/>
      <dgm:spPr/>
      <dgm:t>
        <a:bodyPr/>
        <a:lstStyle/>
        <a:p>
          <a:endParaRPr lang="en-US"/>
        </a:p>
      </dgm:t>
    </dgm:pt>
    <dgm:pt modelId="{DDA85581-1F56-48AD-B185-BF66F02553B0}" type="sibTrans" cxnId="{14D7038F-F6B8-40F2-955B-9153EC3D3E41}">
      <dgm:prSet/>
      <dgm:spPr/>
      <dgm:t>
        <a:bodyPr/>
        <a:lstStyle/>
        <a:p>
          <a:endParaRPr lang="en-US"/>
        </a:p>
      </dgm:t>
    </dgm:pt>
    <dgm:pt modelId="{C5BBE14B-1201-43E9-A8BA-8685B55DDD8B}">
      <dgm:prSet custT="1"/>
      <dgm:spPr/>
      <dgm:t>
        <a:bodyPr/>
        <a:lstStyle/>
        <a:p>
          <a:pPr rtl="0"/>
          <a:r>
            <a:rPr lang="en-IE" sz="1400" dirty="0" smtClean="0"/>
            <a:t>Logo or Mark used for marketing purposes</a:t>
          </a:r>
          <a:r>
            <a:rPr lang="en-IE" sz="1000" dirty="0" smtClean="0"/>
            <a:t>.</a:t>
          </a:r>
          <a:endParaRPr lang="en-IE" sz="1000" dirty="0"/>
        </a:p>
      </dgm:t>
    </dgm:pt>
    <dgm:pt modelId="{EBF557FA-8F8F-4702-A783-0800B6F33AB2}" type="parTrans" cxnId="{BFCB875C-79E7-471B-AE31-E49AEC0888CE}">
      <dgm:prSet/>
      <dgm:spPr/>
      <dgm:t>
        <a:bodyPr/>
        <a:lstStyle/>
        <a:p>
          <a:endParaRPr lang="en-US"/>
        </a:p>
      </dgm:t>
    </dgm:pt>
    <dgm:pt modelId="{416BD156-EB33-4EC7-AEE0-BD97C171987C}" type="sibTrans" cxnId="{BFCB875C-79E7-471B-AE31-E49AEC0888CE}">
      <dgm:prSet/>
      <dgm:spPr/>
      <dgm:t>
        <a:bodyPr/>
        <a:lstStyle/>
        <a:p>
          <a:endParaRPr lang="en-US"/>
        </a:p>
      </dgm:t>
    </dgm:pt>
    <dgm:pt modelId="{03A3E90E-E4F3-47A2-8EC1-470CC5FFEE5F}">
      <dgm:prSet custT="1"/>
      <dgm:spPr/>
      <dgm:t>
        <a:bodyPr/>
        <a:lstStyle/>
        <a:p>
          <a:pPr rtl="0"/>
          <a:r>
            <a:rPr lang="en-IE" sz="1400" dirty="0" smtClean="0"/>
            <a:t>Implementation of regulations / directives </a:t>
          </a:r>
          <a:endParaRPr lang="en-IE" sz="1400" dirty="0"/>
        </a:p>
      </dgm:t>
    </dgm:pt>
    <dgm:pt modelId="{313CAD8A-66C3-4264-B903-D5B5CD97A3A0}" type="parTrans" cxnId="{EC5A69F9-F0B4-48FF-86CD-0A156EBC3DEE}">
      <dgm:prSet/>
      <dgm:spPr/>
      <dgm:t>
        <a:bodyPr/>
        <a:lstStyle/>
        <a:p>
          <a:endParaRPr lang="en-US"/>
        </a:p>
      </dgm:t>
    </dgm:pt>
    <dgm:pt modelId="{5E0FE832-170E-4164-A2E2-0AA99E974962}" type="sibTrans" cxnId="{EC5A69F9-F0B4-48FF-86CD-0A156EBC3DEE}">
      <dgm:prSet/>
      <dgm:spPr/>
      <dgm:t>
        <a:bodyPr/>
        <a:lstStyle/>
        <a:p>
          <a:endParaRPr lang="en-US"/>
        </a:p>
      </dgm:t>
    </dgm:pt>
    <dgm:pt modelId="{A167CA05-D177-472E-9C1D-C226CDE14734}">
      <dgm:prSet custT="1"/>
      <dgm:spPr/>
      <dgm:t>
        <a:bodyPr/>
        <a:lstStyle/>
        <a:p>
          <a:pPr rtl="0"/>
          <a:r>
            <a:rPr lang="en-IE" sz="1400" dirty="0" smtClean="0"/>
            <a:t>Removes barriers to trade</a:t>
          </a:r>
          <a:endParaRPr lang="en-IE" sz="1400" dirty="0"/>
        </a:p>
      </dgm:t>
    </dgm:pt>
    <dgm:pt modelId="{9D0FD901-F676-44EE-8CAF-8D1C83B6C296}" type="parTrans" cxnId="{373C5AB3-B68F-447C-BCF5-91CFBBF4CE7E}">
      <dgm:prSet/>
      <dgm:spPr/>
      <dgm:t>
        <a:bodyPr/>
        <a:lstStyle/>
        <a:p>
          <a:endParaRPr lang="en-US"/>
        </a:p>
      </dgm:t>
    </dgm:pt>
    <dgm:pt modelId="{9471A41A-75EA-4D5B-9701-693887714558}" type="sibTrans" cxnId="{373C5AB3-B68F-447C-BCF5-91CFBBF4CE7E}">
      <dgm:prSet/>
      <dgm:spPr/>
      <dgm:t>
        <a:bodyPr/>
        <a:lstStyle/>
        <a:p>
          <a:endParaRPr lang="en-US"/>
        </a:p>
      </dgm:t>
    </dgm:pt>
    <dgm:pt modelId="{176D815A-81F8-44F2-931F-409FE4574AA4}">
      <dgm:prSet custT="1"/>
      <dgm:spPr/>
      <dgm:t>
        <a:bodyPr/>
        <a:lstStyle/>
        <a:p>
          <a:pPr rtl="0"/>
          <a:r>
            <a:rPr lang="en-IE" sz="1400" dirty="0" smtClean="0"/>
            <a:t>Voluntary versus mandatory.  </a:t>
          </a:r>
          <a:endParaRPr lang="en-IE" sz="1400" dirty="0"/>
        </a:p>
      </dgm:t>
    </dgm:pt>
    <dgm:pt modelId="{3220D95C-249C-4ED9-91A9-8EB594688EBA}" type="parTrans" cxnId="{EAFADC50-836B-49A5-8782-FC16E88BACB8}">
      <dgm:prSet/>
      <dgm:spPr/>
      <dgm:t>
        <a:bodyPr/>
        <a:lstStyle/>
        <a:p>
          <a:endParaRPr lang="en-US"/>
        </a:p>
      </dgm:t>
    </dgm:pt>
    <dgm:pt modelId="{0DC5BF6C-6A0A-4716-9532-002F12137CC1}" type="sibTrans" cxnId="{EAFADC50-836B-49A5-8782-FC16E88BACB8}">
      <dgm:prSet/>
      <dgm:spPr/>
      <dgm:t>
        <a:bodyPr/>
        <a:lstStyle/>
        <a:p>
          <a:endParaRPr lang="en-US"/>
        </a:p>
      </dgm:t>
    </dgm:pt>
    <dgm:pt modelId="{AECA0E1F-34A4-4C46-838A-DDB15DD6D012}" type="pres">
      <dgm:prSet presAssocID="{31266A8F-85CA-4691-8A49-3031E677A389}" presName="cycle" presStyleCnt="0">
        <dgm:presLayoutVars>
          <dgm:dir/>
          <dgm:resizeHandles val="exact"/>
        </dgm:presLayoutVars>
      </dgm:prSet>
      <dgm:spPr/>
      <dgm:t>
        <a:bodyPr/>
        <a:lstStyle/>
        <a:p>
          <a:endParaRPr lang="en-US"/>
        </a:p>
      </dgm:t>
    </dgm:pt>
    <dgm:pt modelId="{9F97C4C5-8E17-4CD5-A928-FF731ABF61B1}" type="pres">
      <dgm:prSet presAssocID="{693360D4-602F-4A2F-8E75-B82BCB9F183E}" presName="node" presStyleLbl="node1" presStyleIdx="0" presStyleCnt="5" custScaleX="110406">
        <dgm:presLayoutVars>
          <dgm:bulletEnabled val="1"/>
        </dgm:presLayoutVars>
      </dgm:prSet>
      <dgm:spPr/>
      <dgm:t>
        <a:bodyPr/>
        <a:lstStyle/>
        <a:p>
          <a:endParaRPr lang="en-US"/>
        </a:p>
      </dgm:t>
    </dgm:pt>
    <dgm:pt modelId="{02556C33-854E-4EC2-8664-F71AD28F5934}" type="pres">
      <dgm:prSet presAssocID="{DDA85581-1F56-48AD-B185-BF66F02553B0}" presName="sibTrans" presStyleLbl="sibTrans2D1" presStyleIdx="0" presStyleCnt="5"/>
      <dgm:spPr/>
      <dgm:t>
        <a:bodyPr/>
        <a:lstStyle/>
        <a:p>
          <a:endParaRPr lang="en-US"/>
        </a:p>
      </dgm:t>
    </dgm:pt>
    <dgm:pt modelId="{89485258-2349-4631-B9A1-BF0090A6B704}" type="pres">
      <dgm:prSet presAssocID="{DDA85581-1F56-48AD-B185-BF66F02553B0}" presName="connectorText" presStyleLbl="sibTrans2D1" presStyleIdx="0" presStyleCnt="5"/>
      <dgm:spPr/>
      <dgm:t>
        <a:bodyPr/>
        <a:lstStyle/>
        <a:p>
          <a:endParaRPr lang="en-US"/>
        </a:p>
      </dgm:t>
    </dgm:pt>
    <dgm:pt modelId="{FEAF6E52-EAE5-445E-B328-088F8DF3DCFA}" type="pres">
      <dgm:prSet presAssocID="{C5BBE14B-1201-43E9-A8BA-8685B55DDD8B}" presName="node" presStyleLbl="node1" presStyleIdx="1" presStyleCnt="5">
        <dgm:presLayoutVars>
          <dgm:bulletEnabled val="1"/>
        </dgm:presLayoutVars>
      </dgm:prSet>
      <dgm:spPr/>
      <dgm:t>
        <a:bodyPr/>
        <a:lstStyle/>
        <a:p>
          <a:endParaRPr lang="en-US"/>
        </a:p>
      </dgm:t>
    </dgm:pt>
    <dgm:pt modelId="{A9A6340B-598F-4274-9389-152D4FDC9BB0}" type="pres">
      <dgm:prSet presAssocID="{416BD156-EB33-4EC7-AEE0-BD97C171987C}" presName="sibTrans" presStyleLbl="sibTrans2D1" presStyleIdx="1" presStyleCnt="5"/>
      <dgm:spPr/>
      <dgm:t>
        <a:bodyPr/>
        <a:lstStyle/>
        <a:p>
          <a:endParaRPr lang="en-US"/>
        </a:p>
      </dgm:t>
    </dgm:pt>
    <dgm:pt modelId="{1F5586BA-56EA-4B83-892C-42123D6E0B87}" type="pres">
      <dgm:prSet presAssocID="{416BD156-EB33-4EC7-AEE0-BD97C171987C}" presName="connectorText" presStyleLbl="sibTrans2D1" presStyleIdx="1" presStyleCnt="5"/>
      <dgm:spPr/>
      <dgm:t>
        <a:bodyPr/>
        <a:lstStyle/>
        <a:p>
          <a:endParaRPr lang="en-US"/>
        </a:p>
      </dgm:t>
    </dgm:pt>
    <dgm:pt modelId="{AAE1C331-CE73-400A-8EDB-62541D547303}" type="pres">
      <dgm:prSet presAssocID="{03A3E90E-E4F3-47A2-8EC1-470CC5FFEE5F}" presName="node" presStyleLbl="node1" presStyleIdx="2" presStyleCnt="5" custScaleX="139592" custScaleY="104927" custRadScaleRad="110615" custRadScaleInc="-14654">
        <dgm:presLayoutVars>
          <dgm:bulletEnabled val="1"/>
        </dgm:presLayoutVars>
      </dgm:prSet>
      <dgm:spPr/>
      <dgm:t>
        <a:bodyPr/>
        <a:lstStyle/>
        <a:p>
          <a:endParaRPr lang="en-US"/>
        </a:p>
      </dgm:t>
    </dgm:pt>
    <dgm:pt modelId="{1B688D4B-E7B9-404C-9E10-4AA1F59B5842}" type="pres">
      <dgm:prSet presAssocID="{5E0FE832-170E-4164-A2E2-0AA99E974962}" presName="sibTrans" presStyleLbl="sibTrans2D1" presStyleIdx="2" presStyleCnt="5" custLinFactNeighborX="-16539" custLinFactNeighborY="-4194"/>
      <dgm:spPr/>
      <dgm:t>
        <a:bodyPr/>
        <a:lstStyle/>
        <a:p>
          <a:endParaRPr lang="en-US"/>
        </a:p>
      </dgm:t>
    </dgm:pt>
    <dgm:pt modelId="{ABC166CD-A7CC-4979-B24C-07878A5CB038}" type="pres">
      <dgm:prSet presAssocID="{5E0FE832-170E-4164-A2E2-0AA99E974962}" presName="connectorText" presStyleLbl="sibTrans2D1" presStyleIdx="2" presStyleCnt="5"/>
      <dgm:spPr/>
      <dgm:t>
        <a:bodyPr/>
        <a:lstStyle/>
        <a:p>
          <a:endParaRPr lang="en-US"/>
        </a:p>
      </dgm:t>
    </dgm:pt>
    <dgm:pt modelId="{B28EDF48-B605-4BF6-9836-739CB8548BC1}" type="pres">
      <dgm:prSet presAssocID="{A167CA05-D177-472E-9C1D-C226CDE14734}" presName="node" presStyleLbl="node1" presStyleIdx="3" presStyleCnt="5">
        <dgm:presLayoutVars>
          <dgm:bulletEnabled val="1"/>
        </dgm:presLayoutVars>
      </dgm:prSet>
      <dgm:spPr/>
      <dgm:t>
        <a:bodyPr/>
        <a:lstStyle/>
        <a:p>
          <a:endParaRPr lang="en-US"/>
        </a:p>
      </dgm:t>
    </dgm:pt>
    <dgm:pt modelId="{847DC268-3003-4738-A665-09387FA9BD92}" type="pres">
      <dgm:prSet presAssocID="{9471A41A-75EA-4D5B-9701-693887714558}" presName="sibTrans" presStyleLbl="sibTrans2D1" presStyleIdx="3" presStyleCnt="5"/>
      <dgm:spPr/>
      <dgm:t>
        <a:bodyPr/>
        <a:lstStyle/>
        <a:p>
          <a:endParaRPr lang="en-US"/>
        </a:p>
      </dgm:t>
    </dgm:pt>
    <dgm:pt modelId="{C25D0678-9D2C-49B2-BE83-FB2E194CDBFB}" type="pres">
      <dgm:prSet presAssocID="{9471A41A-75EA-4D5B-9701-693887714558}" presName="connectorText" presStyleLbl="sibTrans2D1" presStyleIdx="3" presStyleCnt="5"/>
      <dgm:spPr/>
      <dgm:t>
        <a:bodyPr/>
        <a:lstStyle/>
        <a:p>
          <a:endParaRPr lang="en-US"/>
        </a:p>
      </dgm:t>
    </dgm:pt>
    <dgm:pt modelId="{5685FD5B-A462-4753-BC34-64E71A08A6A5}" type="pres">
      <dgm:prSet presAssocID="{176D815A-81F8-44F2-931F-409FE4574AA4}" presName="node" presStyleLbl="node1" presStyleIdx="4" presStyleCnt="5">
        <dgm:presLayoutVars>
          <dgm:bulletEnabled val="1"/>
        </dgm:presLayoutVars>
      </dgm:prSet>
      <dgm:spPr/>
      <dgm:t>
        <a:bodyPr/>
        <a:lstStyle/>
        <a:p>
          <a:endParaRPr lang="en-US"/>
        </a:p>
      </dgm:t>
    </dgm:pt>
    <dgm:pt modelId="{BAD7102B-1F8B-4844-BF93-9F99E4BD816E}" type="pres">
      <dgm:prSet presAssocID="{0DC5BF6C-6A0A-4716-9532-002F12137CC1}" presName="sibTrans" presStyleLbl="sibTrans2D1" presStyleIdx="4" presStyleCnt="5"/>
      <dgm:spPr/>
      <dgm:t>
        <a:bodyPr/>
        <a:lstStyle/>
        <a:p>
          <a:endParaRPr lang="en-US"/>
        </a:p>
      </dgm:t>
    </dgm:pt>
    <dgm:pt modelId="{C0EDE29C-2736-4018-AAEB-D4F0D88FEC6D}" type="pres">
      <dgm:prSet presAssocID="{0DC5BF6C-6A0A-4716-9532-002F12137CC1}" presName="connectorText" presStyleLbl="sibTrans2D1" presStyleIdx="4" presStyleCnt="5"/>
      <dgm:spPr/>
      <dgm:t>
        <a:bodyPr/>
        <a:lstStyle/>
        <a:p>
          <a:endParaRPr lang="en-US"/>
        </a:p>
      </dgm:t>
    </dgm:pt>
  </dgm:ptLst>
  <dgm:cxnLst>
    <dgm:cxn modelId="{5BBC3A07-1693-4605-B18E-DD2B27E76EED}" type="presOf" srcId="{0DC5BF6C-6A0A-4716-9532-002F12137CC1}" destId="{BAD7102B-1F8B-4844-BF93-9F99E4BD816E}" srcOrd="0" destOrd="0" presId="urn:microsoft.com/office/officeart/2005/8/layout/cycle2"/>
    <dgm:cxn modelId="{2EDF348D-3DD9-48C0-A430-6B87FD958315}" type="presOf" srcId="{416BD156-EB33-4EC7-AEE0-BD97C171987C}" destId="{A9A6340B-598F-4274-9389-152D4FDC9BB0}" srcOrd="0" destOrd="0" presId="urn:microsoft.com/office/officeart/2005/8/layout/cycle2"/>
    <dgm:cxn modelId="{9E46343B-AF84-493F-A748-C0EA9D5A311A}" type="presOf" srcId="{5E0FE832-170E-4164-A2E2-0AA99E974962}" destId="{1B688D4B-E7B9-404C-9E10-4AA1F59B5842}" srcOrd="0" destOrd="0" presId="urn:microsoft.com/office/officeart/2005/8/layout/cycle2"/>
    <dgm:cxn modelId="{C5C35F05-6E28-4079-99D1-20A527C83053}" type="presOf" srcId="{C5BBE14B-1201-43E9-A8BA-8685B55DDD8B}" destId="{FEAF6E52-EAE5-445E-B328-088F8DF3DCFA}" srcOrd="0" destOrd="0" presId="urn:microsoft.com/office/officeart/2005/8/layout/cycle2"/>
    <dgm:cxn modelId="{7CDC597F-D82E-4CB8-8D1A-BE06C2C01FD7}" type="presOf" srcId="{416BD156-EB33-4EC7-AEE0-BD97C171987C}" destId="{1F5586BA-56EA-4B83-892C-42123D6E0B87}" srcOrd="1" destOrd="0" presId="urn:microsoft.com/office/officeart/2005/8/layout/cycle2"/>
    <dgm:cxn modelId="{BFCB875C-79E7-471B-AE31-E49AEC0888CE}" srcId="{31266A8F-85CA-4691-8A49-3031E677A389}" destId="{C5BBE14B-1201-43E9-A8BA-8685B55DDD8B}" srcOrd="1" destOrd="0" parTransId="{EBF557FA-8F8F-4702-A783-0800B6F33AB2}" sibTransId="{416BD156-EB33-4EC7-AEE0-BD97C171987C}"/>
    <dgm:cxn modelId="{6E67EB82-0F98-4A2A-A9C0-2B04620CC4E7}" type="presOf" srcId="{9471A41A-75EA-4D5B-9701-693887714558}" destId="{847DC268-3003-4738-A665-09387FA9BD92}" srcOrd="0" destOrd="0" presId="urn:microsoft.com/office/officeart/2005/8/layout/cycle2"/>
    <dgm:cxn modelId="{B651F24E-ADFA-4CDA-A411-D7299F8467B8}" type="presOf" srcId="{DDA85581-1F56-48AD-B185-BF66F02553B0}" destId="{02556C33-854E-4EC2-8664-F71AD28F5934}" srcOrd="0" destOrd="0" presId="urn:microsoft.com/office/officeart/2005/8/layout/cycle2"/>
    <dgm:cxn modelId="{367B404E-E5AB-4869-AC5A-C2B3CDB8D07A}" type="presOf" srcId="{03A3E90E-E4F3-47A2-8EC1-470CC5FFEE5F}" destId="{AAE1C331-CE73-400A-8EDB-62541D547303}" srcOrd="0" destOrd="0" presId="urn:microsoft.com/office/officeart/2005/8/layout/cycle2"/>
    <dgm:cxn modelId="{E0538C1F-CA10-491E-83C3-B85AEE218821}" type="presOf" srcId="{9471A41A-75EA-4D5B-9701-693887714558}" destId="{C25D0678-9D2C-49B2-BE83-FB2E194CDBFB}" srcOrd="1" destOrd="0" presId="urn:microsoft.com/office/officeart/2005/8/layout/cycle2"/>
    <dgm:cxn modelId="{D35765B4-E9C2-4FD4-92AF-5CCBBE8474EE}" type="presOf" srcId="{31266A8F-85CA-4691-8A49-3031E677A389}" destId="{AECA0E1F-34A4-4C46-838A-DDB15DD6D012}" srcOrd="0" destOrd="0" presId="urn:microsoft.com/office/officeart/2005/8/layout/cycle2"/>
    <dgm:cxn modelId="{373C5AB3-B68F-447C-BCF5-91CFBBF4CE7E}" srcId="{31266A8F-85CA-4691-8A49-3031E677A389}" destId="{A167CA05-D177-472E-9C1D-C226CDE14734}" srcOrd="3" destOrd="0" parTransId="{9D0FD901-F676-44EE-8CAF-8D1C83B6C296}" sibTransId="{9471A41A-75EA-4D5B-9701-693887714558}"/>
    <dgm:cxn modelId="{EAFADC50-836B-49A5-8782-FC16E88BACB8}" srcId="{31266A8F-85CA-4691-8A49-3031E677A389}" destId="{176D815A-81F8-44F2-931F-409FE4574AA4}" srcOrd="4" destOrd="0" parTransId="{3220D95C-249C-4ED9-91A9-8EB594688EBA}" sibTransId="{0DC5BF6C-6A0A-4716-9532-002F12137CC1}"/>
    <dgm:cxn modelId="{EC5A69F9-F0B4-48FF-86CD-0A156EBC3DEE}" srcId="{31266A8F-85CA-4691-8A49-3031E677A389}" destId="{03A3E90E-E4F3-47A2-8EC1-470CC5FFEE5F}" srcOrd="2" destOrd="0" parTransId="{313CAD8A-66C3-4264-B903-D5B5CD97A3A0}" sibTransId="{5E0FE832-170E-4164-A2E2-0AA99E974962}"/>
    <dgm:cxn modelId="{14D7038F-F6B8-40F2-955B-9153EC3D3E41}" srcId="{31266A8F-85CA-4691-8A49-3031E677A389}" destId="{693360D4-602F-4A2F-8E75-B82BCB9F183E}" srcOrd="0" destOrd="0" parTransId="{1366E7BA-87B1-4883-A3DF-56E769887C5F}" sibTransId="{DDA85581-1F56-48AD-B185-BF66F02553B0}"/>
    <dgm:cxn modelId="{6FD9FE79-7A35-4FA7-A353-ADC79816F6C1}" type="presOf" srcId="{A167CA05-D177-472E-9C1D-C226CDE14734}" destId="{B28EDF48-B605-4BF6-9836-739CB8548BC1}" srcOrd="0" destOrd="0" presId="urn:microsoft.com/office/officeart/2005/8/layout/cycle2"/>
    <dgm:cxn modelId="{EAA26B83-30BD-4CD5-A1E1-EE8DA32F9BE4}" type="presOf" srcId="{693360D4-602F-4A2F-8E75-B82BCB9F183E}" destId="{9F97C4C5-8E17-4CD5-A928-FF731ABF61B1}" srcOrd="0" destOrd="0" presId="urn:microsoft.com/office/officeart/2005/8/layout/cycle2"/>
    <dgm:cxn modelId="{460B6F80-59F4-4CBC-8F69-17B35F8FF9C6}" type="presOf" srcId="{DDA85581-1F56-48AD-B185-BF66F02553B0}" destId="{89485258-2349-4631-B9A1-BF0090A6B704}" srcOrd="1" destOrd="0" presId="urn:microsoft.com/office/officeart/2005/8/layout/cycle2"/>
    <dgm:cxn modelId="{735201C7-156B-4CAC-B3A0-070A6C0882CE}" type="presOf" srcId="{0DC5BF6C-6A0A-4716-9532-002F12137CC1}" destId="{C0EDE29C-2736-4018-AAEB-D4F0D88FEC6D}" srcOrd="1" destOrd="0" presId="urn:microsoft.com/office/officeart/2005/8/layout/cycle2"/>
    <dgm:cxn modelId="{BCD4C9BF-9BCE-48F5-8954-E128DD51E592}" type="presOf" srcId="{5E0FE832-170E-4164-A2E2-0AA99E974962}" destId="{ABC166CD-A7CC-4979-B24C-07878A5CB038}" srcOrd="1" destOrd="0" presId="urn:microsoft.com/office/officeart/2005/8/layout/cycle2"/>
    <dgm:cxn modelId="{2DEF3F7E-ABEF-4E2A-8F0E-BCFC90F1C884}" type="presOf" srcId="{176D815A-81F8-44F2-931F-409FE4574AA4}" destId="{5685FD5B-A462-4753-BC34-64E71A08A6A5}" srcOrd="0" destOrd="0" presId="urn:microsoft.com/office/officeart/2005/8/layout/cycle2"/>
    <dgm:cxn modelId="{831327ED-3F63-479E-957B-7BC8529A0FAB}" type="presParOf" srcId="{AECA0E1F-34A4-4C46-838A-DDB15DD6D012}" destId="{9F97C4C5-8E17-4CD5-A928-FF731ABF61B1}" srcOrd="0" destOrd="0" presId="urn:microsoft.com/office/officeart/2005/8/layout/cycle2"/>
    <dgm:cxn modelId="{73B6A945-3840-4CF9-BE3B-8EFCD582A8DE}" type="presParOf" srcId="{AECA0E1F-34A4-4C46-838A-DDB15DD6D012}" destId="{02556C33-854E-4EC2-8664-F71AD28F5934}" srcOrd="1" destOrd="0" presId="urn:microsoft.com/office/officeart/2005/8/layout/cycle2"/>
    <dgm:cxn modelId="{9CA7867A-E541-4C0A-9070-EFF00E381DC1}" type="presParOf" srcId="{02556C33-854E-4EC2-8664-F71AD28F5934}" destId="{89485258-2349-4631-B9A1-BF0090A6B704}" srcOrd="0" destOrd="0" presId="urn:microsoft.com/office/officeart/2005/8/layout/cycle2"/>
    <dgm:cxn modelId="{F13C299C-FE5A-4F79-9D4A-7712B508762A}" type="presParOf" srcId="{AECA0E1F-34A4-4C46-838A-DDB15DD6D012}" destId="{FEAF6E52-EAE5-445E-B328-088F8DF3DCFA}" srcOrd="2" destOrd="0" presId="urn:microsoft.com/office/officeart/2005/8/layout/cycle2"/>
    <dgm:cxn modelId="{C3DD9138-1ED9-4645-B9A4-1A79645AC5FB}" type="presParOf" srcId="{AECA0E1F-34A4-4C46-838A-DDB15DD6D012}" destId="{A9A6340B-598F-4274-9389-152D4FDC9BB0}" srcOrd="3" destOrd="0" presId="urn:microsoft.com/office/officeart/2005/8/layout/cycle2"/>
    <dgm:cxn modelId="{AC1FD4BB-58CA-4E71-8B6A-AFA8E2CAB96F}" type="presParOf" srcId="{A9A6340B-598F-4274-9389-152D4FDC9BB0}" destId="{1F5586BA-56EA-4B83-892C-42123D6E0B87}" srcOrd="0" destOrd="0" presId="urn:microsoft.com/office/officeart/2005/8/layout/cycle2"/>
    <dgm:cxn modelId="{F2AA26B4-96C1-47BD-B222-2DFCC5743903}" type="presParOf" srcId="{AECA0E1F-34A4-4C46-838A-DDB15DD6D012}" destId="{AAE1C331-CE73-400A-8EDB-62541D547303}" srcOrd="4" destOrd="0" presId="urn:microsoft.com/office/officeart/2005/8/layout/cycle2"/>
    <dgm:cxn modelId="{0A8B149B-0851-4723-AE48-63FDA4B583E8}" type="presParOf" srcId="{AECA0E1F-34A4-4C46-838A-DDB15DD6D012}" destId="{1B688D4B-E7B9-404C-9E10-4AA1F59B5842}" srcOrd="5" destOrd="0" presId="urn:microsoft.com/office/officeart/2005/8/layout/cycle2"/>
    <dgm:cxn modelId="{9B3AD39F-59E0-4D84-8F68-499E5A17E03B}" type="presParOf" srcId="{1B688D4B-E7B9-404C-9E10-4AA1F59B5842}" destId="{ABC166CD-A7CC-4979-B24C-07878A5CB038}" srcOrd="0" destOrd="0" presId="urn:microsoft.com/office/officeart/2005/8/layout/cycle2"/>
    <dgm:cxn modelId="{A13D6DFF-C1F5-4212-AD78-E32175AB7A2D}" type="presParOf" srcId="{AECA0E1F-34A4-4C46-838A-DDB15DD6D012}" destId="{B28EDF48-B605-4BF6-9836-739CB8548BC1}" srcOrd="6" destOrd="0" presId="urn:microsoft.com/office/officeart/2005/8/layout/cycle2"/>
    <dgm:cxn modelId="{84FF891F-D567-46DF-9FCA-B8061E2E8D56}" type="presParOf" srcId="{AECA0E1F-34A4-4C46-838A-DDB15DD6D012}" destId="{847DC268-3003-4738-A665-09387FA9BD92}" srcOrd="7" destOrd="0" presId="urn:microsoft.com/office/officeart/2005/8/layout/cycle2"/>
    <dgm:cxn modelId="{19C25329-2E8B-481B-BAB7-BA799E281E5F}" type="presParOf" srcId="{847DC268-3003-4738-A665-09387FA9BD92}" destId="{C25D0678-9D2C-49B2-BE83-FB2E194CDBFB}" srcOrd="0" destOrd="0" presId="urn:microsoft.com/office/officeart/2005/8/layout/cycle2"/>
    <dgm:cxn modelId="{084AAC2E-4295-4ABE-A24E-FB84EE65EF54}" type="presParOf" srcId="{AECA0E1F-34A4-4C46-838A-DDB15DD6D012}" destId="{5685FD5B-A462-4753-BC34-64E71A08A6A5}" srcOrd="8" destOrd="0" presId="urn:microsoft.com/office/officeart/2005/8/layout/cycle2"/>
    <dgm:cxn modelId="{59ABD6BA-D9F1-426A-9A92-BE4A54CA3B78}" type="presParOf" srcId="{AECA0E1F-34A4-4C46-838A-DDB15DD6D012}" destId="{BAD7102B-1F8B-4844-BF93-9F99E4BD816E}" srcOrd="9" destOrd="0" presId="urn:microsoft.com/office/officeart/2005/8/layout/cycle2"/>
    <dgm:cxn modelId="{251BE916-D7EF-486E-B7C1-0CCAB2F99D34}" type="presParOf" srcId="{BAD7102B-1F8B-4844-BF93-9F99E4BD816E}" destId="{C0EDE29C-2736-4018-AAEB-D4F0D88FEC6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23D5A-E51E-4051-BC7A-7E7A42D66C38}"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US"/>
        </a:p>
      </dgm:t>
    </dgm:pt>
    <dgm:pt modelId="{63DE6676-EB5C-490B-BD1D-C776523AEFB2}">
      <dgm:prSet custT="1"/>
      <dgm:spPr/>
      <dgm:t>
        <a:bodyPr/>
        <a:lstStyle/>
        <a:p>
          <a:pPr rtl="0"/>
          <a:r>
            <a:rPr lang="en-IE" sz="1800" b="1" dirty="0" smtClean="0"/>
            <a:t>Factual findings</a:t>
          </a:r>
          <a:endParaRPr lang="en-IE" sz="1800" b="1" dirty="0"/>
        </a:p>
      </dgm:t>
    </dgm:pt>
    <dgm:pt modelId="{2FF582D0-470C-404D-9686-F35A84953E90}" type="parTrans" cxnId="{6196D2F3-1946-4C81-9F8C-94FA656441C2}">
      <dgm:prSet/>
      <dgm:spPr/>
      <dgm:t>
        <a:bodyPr/>
        <a:lstStyle/>
        <a:p>
          <a:endParaRPr lang="en-US"/>
        </a:p>
      </dgm:t>
    </dgm:pt>
    <dgm:pt modelId="{A4AAEA57-0936-4FCE-B4D9-C167318207F4}" type="sibTrans" cxnId="{6196D2F3-1946-4C81-9F8C-94FA656441C2}">
      <dgm:prSet/>
      <dgm:spPr/>
      <dgm:t>
        <a:bodyPr/>
        <a:lstStyle/>
        <a:p>
          <a:endParaRPr lang="en-US"/>
        </a:p>
      </dgm:t>
    </dgm:pt>
    <dgm:pt modelId="{569154B7-1CEE-4F84-83B1-FED34779199B}">
      <dgm:prSet/>
      <dgm:spPr/>
      <dgm:t>
        <a:bodyPr/>
        <a:lstStyle/>
        <a:p>
          <a:pPr rtl="0"/>
          <a:r>
            <a:rPr lang="en-IE" smtClean="0"/>
            <a:t>Assessing conformity to ISO 20387 and INAB policies</a:t>
          </a:r>
          <a:endParaRPr lang="en-IE"/>
        </a:p>
      </dgm:t>
    </dgm:pt>
    <dgm:pt modelId="{6A4C269D-8E63-4975-B855-29C7A77B23AA}" type="parTrans" cxnId="{2453467E-BBBD-4ABA-BF4F-A9E7A0E73E3A}">
      <dgm:prSet/>
      <dgm:spPr/>
      <dgm:t>
        <a:bodyPr/>
        <a:lstStyle/>
        <a:p>
          <a:endParaRPr lang="en-US"/>
        </a:p>
      </dgm:t>
    </dgm:pt>
    <dgm:pt modelId="{9B59824D-7E46-4446-A366-8916AD67A6FB}" type="sibTrans" cxnId="{2453467E-BBBD-4ABA-BF4F-A9E7A0E73E3A}">
      <dgm:prSet/>
      <dgm:spPr/>
      <dgm:t>
        <a:bodyPr/>
        <a:lstStyle/>
        <a:p>
          <a:endParaRPr lang="en-US"/>
        </a:p>
      </dgm:t>
    </dgm:pt>
    <dgm:pt modelId="{8F7676C1-5E24-4E09-B8B8-EBDF1C7051ED}">
      <dgm:prSet/>
      <dgm:spPr/>
      <dgm:t>
        <a:bodyPr/>
        <a:lstStyle/>
        <a:p>
          <a:pPr rtl="0"/>
          <a:r>
            <a:rPr lang="en-IE" smtClean="0"/>
            <a:t>Consistency with other accreditation bodies in EU.  </a:t>
          </a:r>
          <a:endParaRPr lang="en-IE"/>
        </a:p>
      </dgm:t>
    </dgm:pt>
    <dgm:pt modelId="{59016D99-EBBD-4B98-B565-0194E24FF6D4}" type="parTrans" cxnId="{34F84A17-2F79-4594-9A79-663055E7EC48}">
      <dgm:prSet/>
      <dgm:spPr/>
      <dgm:t>
        <a:bodyPr/>
        <a:lstStyle/>
        <a:p>
          <a:endParaRPr lang="en-US"/>
        </a:p>
      </dgm:t>
    </dgm:pt>
    <dgm:pt modelId="{62DE6F78-4BD7-406D-805D-3C8E50DB7DF3}" type="sibTrans" cxnId="{34F84A17-2F79-4594-9A79-663055E7EC48}">
      <dgm:prSet/>
      <dgm:spPr/>
      <dgm:t>
        <a:bodyPr/>
        <a:lstStyle/>
        <a:p>
          <a:endParaRPr lang="en-US"/>
        </a:p>
      </dgm:t>
    </dgm:pt>
    <dgm:pt modelId="{D1525B6C-A3E0-4F72-B4C9-A8467E2E174F}">
      <dgm:prSet/>
      <dgm:spPr/>
      <dgm:t>
        <a:bodyPr/>
        <a:lstStyle/>
        <a:p>
          <a:pPr rtl="0"/>
          <a:r>
            <a:rPr lang="en-IE" smtClean="0"/>
            <a:t>Added value to the organisation </a:t>
          </a:r>
          <a:endParaRPr lang="en-IE"/>
        </a:p>
      </dgm:t>
    </dgm:pt>
    <dgm:pt modelId="{CCE6FC2F-3C21-4AFF-920B-789B6D77DD5E}" type="parTrans" cxnId="{3D1726C0-098A-4AFD-B032-4C45B9D181AF}">
      <dgm:prSet/>
      <dgm:spPr/>
      <dgm:t>
        <a:bodyPr/>
        <a:lstStyle/>
        <a:p>
          <a:endParaRPr lang="en-US"/>
        </a:p>
      </dgm:t>
    </dgm:pt>
    <dgm:pt modelId="{17C9F481-9297-4017-AE45-EEA0834218EB}" type="sibTrans" cxnId="{3D1726C0-098A-4AFD-B032-4C45B9D181AF}">
      <dgm:prSet/>
      <dgm:spPr/>
      <dgm:t>
        <a:bodyPr/>
        <a:lstStyle/>
        <a:p>
          <a:endParaRPr lang="en-US"/>
        </a:p>
      </dgm:t>
    </dgm:pt>
    <dgm:pt modelId="{6999C66B-F9B9-4BCB-B129-BF20A9AC21C6}">
      <dgm:prSet/>
      <dgm:spPr/>
      <dgm:t>
        <a:bodyPr/>
        <a:lstStyle/>
        <a:p>
          <a:pPr rtl="0"/>
          <a:r>
            <a:rPr lang="en-IE" smtClean="0"/>
            <a:t>Competence of assessors,  as per the scope of application. </a:t>
          </a:r>
          <a:endParaRPr lang="en-IE"/>
        </a:p>
      </dgm:t>
    </dgm:pt>
    <dgm:pt modelId="{9BABFC76-9102-497B-B725-F65A4C2CAAED}" type="parTrans" cxnId="{BC972C98-B3A2-4E67-A347-F0B92806E4B6}">
      <dgm:prSet/>
      <dgm:spPr/>
      <dgm:t>
        <a:bodyPr/>
        <a:lstStyle/>
        <a:p>
          <a:endParaRPr lang="en-US"/>
        </a:p>
      </dgm:t>
    </dgm:pt>
    <dgm:pt modelId="{719517B0-294D-4EE3-BA4B-060AD5E37443}" type="sibTrans" cxnId="{BC972C98-B3A2-4E67-A347-F0B92806E4B6}">
      <dgm:prSet/>
      <dgm:spPr/>
      <dgm:t>
        <a:bodyPr/>
        <a:lstStyle/>
        <a:p>
          <a:endParaRPr lang="en-US"/>
        </a:p>
      </dgm:t>
    </dgm:pt>
    <dgm:pt modelId="{4A42F677-2461-4366-8872-6F2116E669F2}">
      <dgm:prSet/>
      <dgm:spPr/>
      <dgm:t>
        <a:bodyPr/>
        <a:lstStyle/>
        <a:p>
          <a:pPr rtl="0"/>
          <a:r>
            <a:rPr lang="en-IE" smtClean="0"/>
            <a:t>Consistency of assessment and assessors. </a:t>
          </a:r>
          <a:endParaRPr lang="en-IE"/>
        </a:p>
      </dgm:t>
    </dgm:pt>
    <dgm:pt modelId="{618DEBAD-348F-4A9A-8AF4-1EA296F60410}" type="parTrans" cxnId="{0E58FACE-B2BC-4B65-A3AB-8F8CFADF94A7}">
      <dgm:prSet/>
      <dgm:spPr/>
      <dgm:t>
        <a:bodyPr/>
        <a:lstStyle/>
        <a:p>
          <a:endParaRPr lang="en-US"/>
        </a:p>
      </dgm:t>
    </dgm:pt>
    <dgm:pt modelId="{E231D3B6-040E-4A88-8199-3B5D7D9F043C}" type="sibTrans" cxnId="{0E58FACE-B2BC-4B65-A3AB-8F8CFADF94A7}">
      <dgm:prSet/>
      <dgm:spPr/>
      <dgm:t>
        <a:bodyPr/>
        <a:lstStyle/>
        <a:p>
          <a:endParaRPr lang="en-US"/>
        </a:p>
      </dgm:t>
    </dgm:pt>
    <dgm:pt modelId="{4C2F2C9C-77F2-4A53-965B-66D1B4DE008E}">
      <dgm:prSet/>
      <dgm:spPr/>
      <dgm:t>
        <a:bodyPr/>
        <a:lstStyle/>
        <a:p>
          <a:pPr rtl="0"/>
          <a:r>
            <a:rPr lang="en-IE" smtClean="0"/>
            <a:t>Impartial, confidential </a:t>
          </a:r>
          <a:endParaRPr lang="en-IE"/>
        </a:p>
      </dgm:t>
    </dgm:pt>
    <dgm:pt modelId="{8B781C05-811A-487D-8178-F76CA8AF77B0}" type="parTrans" cxnId="{FC9D4E78-F743-4C78-8108-6686D6774AB6}">
      <dgm:prSet/>
      <dgm:spPr/>
      <dgm:t>
        <a:bodyPr/>
        <a:lstStyle/>
        <a:p>
          <a:endParaRPr lang="en-US"/>
        </a:p>
      </dgm:t>
    </dgm:pt>
    <dgm:pt modelId="{AA4AAE6B-F779-49F5-B68D-02713ECCAB12}" type="sibTrans" cxnId="{FC9D4E78-F743-4C78-8108-6686D6774AB6}">
      <dgm:prSet/>
      <dgm:spPr/>
      <dgm:t>
        <a:bodyPr/>
        <a:lstStyle/>
        <a:p>
          <a:endParaRPr lang="en-US"/>
        </a:p>
      </dgm:t>
    </dgm:pt>
    <dgm:pt modelId="{8112AC2C-7198-4031-8EFF-F051D06C181A}" type="pres">
      <dgm:prSet presAssocID="{25023D5A-E51E-4051-BC7A-7E7A42D66C38}" presName="compositeShape" presStyleCnt="0">
        <dgm:presLayoutVars>
          <dgm:chMax val="7"/>
          <dgm:dir/>
          <dgm:resizeHandles val="exact"/>
        </dgm:presLayoutVars>
      </dgm:prSet>
      <dgm:spPr/>
      <dgm:t>
        <a:bodyPr/>
        <a:lstStyle/>
        <a:p>
          <a:endParaRPr lang="en-US"/>
        </a:p>
      </dgm:t>
    </dgm:pt>
    <dgm:pt modelId="{85E43984-87CB-4AC8-AE19-FA4B9D191283}" type="pres">
      <dgm:prSet presAssocID="{63DE6676-EB5C-490B-BD1D-C776523AEFB2}" presName="circ1" presStyleLbl="vennNode1" presStyleIdx="0" presStyleCnt="7"/>
      <dgm:spPr/>
    </dgm:pt>
    <dgm:pt modelId="{17F558DB-BFD7-42E4-89CA-787CFE853D90}" type="pres">
      <dgm:prSet presAssocID="{63DE6676-EB5C-490B-BD1D-C776523AEFB2}" presName="circ1Tx" presStyleLbl="revTx" presStyleIdx="0" presStyleCnt="0" custScaleX="169601">
        <dgm:presLayoutVars>
          <dgm:chMax val="0"/>
          <dgm:chPref val="0"/>
          <dgm:bulletEnabled val="1"/>
        </dgm:presLayoutVars>
      </dgm:prSet>
      <dgm:spPr/>
      <dgm:t>
        <a:bodyPr/>
        <a:lstStyle/>
        <a:p>
          <a:endParaRPr lang="en-US"/>
        </a:p>
      </dgm:t>
    </dgm:pt>
    <dgm:pt modelId="{B5AE3769-0A68-4D75-866C-5038A6BFA2EC}" type="pres">
      <dgm:prSet presAssocID="{569154B7-1CEE-4F84-83B1-FED34779199B}" presName="circ2" presStyleLbl="vennNode1" presStyleIdx="1" presStyleCnt="7"/>
      <dgm:spPr/>
    </dgm:pt>
    <dgm:pt modelId="{AECF3F85-54E6-489B-9C7F-E161AA2D115F}" type="pres">
      <dgm:prSet presAssocID="{569154B7-1CEE-4F84-83B1-FED34779199B}" presName="circ2Tx" presStyleLbl="revTx" presStyleIdx="0" presStyleCnt="0">
        <dgm:presLayoutVars>
          <dgm:chMax val="0"/>
          <dgm:chPref val="0"/>
          <dgm:bulletEnabled val="1"/>
        </dgm:presLayoutVars>
      </dgm:prSet>
      <dgm:spPr/>
      <dgm:t>
        <a:bodyPr/>
        <a:lstStyle/>
        <a:p>
          <a:endParaRPr lang="en-US"/>
        </a:p>
      </dgm:t>
    </dgm:pt>
    <dgm:pt modelId="{28351401-2D3C-4783-B633-C268EF95EF86}" type="pres">
      <dgm:prSet presAssocID="{8F7676C1-5E24-4E09-B8B8-EBDF1C7051ED}" presName="circ3" presStyleLbl="vennNode1" presStyleIdx="2" presStyleCnt="7"/>
      <dgm:spPr/>
    </dgm:pt>
    <dgm:pt modelId="{82972CA5-9778-45CE-92B2-B355DB41D428}" type="pres">
      <dgm:prSet presAssocID="{8F7676C1-5E24-4E09-B8B8-EBDF1C7051ED}" presName="circ3Tx" presStyleLbl="revTx" presStyleIdx="0" presStyleCnt="0">
        <dgm:presLayoutVars>
          <dgm:chMax val="0"/>
          <dgm:chPref val="0"/>
          <dgm:bulletEnabled val="1"/>
        </dgm:presLayoutVars>
      </dgm:prSet>
      <dgm:spPr/>
      <dgm:t>
        <a:bodyPr/>
        <a:lstStyle/>
        <a:p>
          <a:endParaRPr lang="en-US"/>
        </a:p>
      </dgm:t>
    </dgm:pt>
    <dgm:pt modelId="{6C4D095D-91F8-4E71-985E-57C98BF12820}" type="pres">
      <dgm:prSet presAssocID="{D1525B6C-A3E0-4F72-B4C9-A8467E2E174F}" presName="circ4" presStyleLbl="vennNode1" presStyleIdx="3" presStyleCnt="7"/>
      <dgm:spPr/>
    </dgm:pt>
    <dgm:pt modelId="{4578610B-7583-42E9-A5E1-B0F9DC313F1B}" type="pres">
      <dgm:prSet presAssocID="{D1525B6C-A3E0-4F72-B4C9-A8467E2E174F}" presName="circ4Tx" presStyleLbl="revTx" presStyleIdx="0" presStyleCnt="0">
        <dgm:presLayoutVars>
          <dgm:chMax val="0"/>
          <dgm:chPref val="0"/>
          <dgm:bulletEnabled val="1"/>
        </dgm:presLayoutVars>
      </dgm:prSet>
      <dgm:spPr/>
      <dgm:t>
        <a:bodyPr/>
        <a:lstStyle/>
        <a:p>
          <a:endParaRPr lang="en-US"/>
        </a:p>
      </dgm:t>
    </dgm:pt>
    <dgm:pt modelId="{56C8E534-71BB-4F3D-90AD-D5FA54C01DF2}" type="pres">
      <dgm:prSet presAssocID="{6999C66B-F9B9-4BCB-B129-BF20A9AC21C6}" presName="circ5" presStyleLbl="vennNode1" presStyleIdx="4" presStyleCnt="7"/>
      <dgm:spPr/>
    </dgm:pt>
    <dgm:pt modelId="{A256DCAF-84B8-4782-BB93-9DFE6B568AF5}" type="pres">
      <dgm:prSet presAssocID="{6999C66B-F9B9-4BCB-B129-BF20A9AC21C6}" presName="circ5Tx" presStyleLbl="revTx" presStyleIdx="0" presStyleCnt="0">
        <dgm:presLayoutVars>
          <dgm:chMax val="0"/>
          <dgm:chPref val="0"/>
          <dgm:bulletEnabled val="1"/>
        </dgm:presLayoutVars>
      </dgm:prSet>
      <dgm:spPr/>
      <dgm:t>
        <a:bodyPr/>
        <a:lstStyle/>
        <a:p>
          <a:endParaRPr lang="en-US"/>
        </a:p>
      </dgm:t>
    </dgm:pt>
    <dgm:pt modelId="{ED7ABCAA-9BFC-49FC-A34B-9E68ACAC01BA}" type="pres">
      <dgm:prSet presAssocID="{4A42F677-2461-4366-8872-6F2116E669F2}" presName="circ6" presStyleLbl="vennNode1" presStyleIdx="5" presStyleCnt="7"/>
      <dgm:spPr/>
    </dgm:pt>
    <dgm:pt modelId="{CB82DBBA-C630-41DA-A1C4-D749B5EBDB69}" type="pres">
      <dgm:prSet presAssocID="{4A42F677-2461-4366-8872-6F2116E669F2}" presName="circ6Tx" presStyleLbl="revTx" presStyleIdx="0" presStyleCnt="0">
        <dgm:presLayoutVars>
          <dgm:chMax val="0"/>
          <dgm:chPref val="0"/>
          <dgm:bulletEnabled val="1"/>
        </dgm:presLayoutVars>
      </dgm:prSet>
      <dgm:spPr/>
      <dgm:t>
        <a:bodyPr/>
        <a:lstStyle/>
        <a:p>
          <a:endParaRPr lang="en-US"/>
        </a:p>
      </dgm:t>
    </dgm:pt>
    <dgm:pt modelId="{173CD06F-F755-4D61-B110-A744330D57EF}" type="pres">
      <dgm:prSet presAssocID="{4C2F2C9C-77F2-4A53-965B-66D1B4DE008E}" presName="circ7" presStyleLbl="vennNode1" presStyleIdx="6" presStyleCnt="7" custLinFactNeighborX="31365" custLinFactNeighborY="16686"/>
      <dgm:spPr/>
    </dgm:pt>
    <dgm:pt modelId="{C133E5B8-0690-49D3-BB52-866034C21D68}" type="pres">
      <dgm:prSet presAssocID="{4C2F2C9C-77F2-4A53-965B-66D1B4DE008E}" presName="circ7Tx" presStyleLbl="revTx" presStyleIdx="0" presStyleCnt="0">
        <dgm:presLayoutVars>
          <dgm:chMax val="0"/>
          <dgm:chPref val="0"/>
          <dgm:bulletEnabled val="1"/>
        </dgm:presLayoutVars>
      </dgm:prSet>
      <dgm:spPr/>
      <dgm:t>
        <a:bodyPr/>
        <a:lstStyle/>
        <a:p>
          <a:endParaRPr lang="en-US"/>
        </a:p>
      </dgm:t>
    </dgm:pt>
  </dgm:ptLst>
  <dgm:cxnLst>
    <dgm:cxn modelId="{36C44B91-7E59-41F0-999B-FC8E6F0F150D}" type="presOf" srcId="{25023D5A-E51E-4051-BC7A-7E7A42D66C38}" destId="{8112AC2C-7198-4031-8EFF-F051D06C181A}" srcOrd="0" destOrd="0" presId="urn:microsoft.com/office/officeart/2005/8/layout/venn1"/>
    <dgm:cxn modelId="{BB0899C1-616F-4AF9-B114-20A446F8F12C}" type="presOf" srcId="{4A42F677-2461-4366-8872-6F2116E669F2}" destId="{CB82DBBA-C630-41DA-A1C4-D749B5EBDB69}" srcOrd="0" destOrd="0" presId="urn:microsoft.com/office/officeart/2005/8/layout/venn1"/>
    <dgm:cxn modelId="{34F84A17-2F79-4594-9A79-663055E7EC48}" srcId="{25023D5A-E51E-4051-BC7A-7E7A42D66C38}" destId="{8F7676C1-5E24-4E09-B8B8-EBDF1C7051ED}" srcOrd="2" destOrd="0" parTransId="{59016D99-EBBD-4B98-B565-0194E24FF6D4}" sibTransId="{62DE6F78-4BD7-406D-805D-3C8E50DB7DF3}"/>
    <dgm:cxn modelId="{3D1726C0-098A-4AFD-B032-4C45B9D181AF}" srcId="{25023D5A-E51E-4051-BC7A-7E7A42D66C38}" destId="{D1525B6C-A3E0-4F72-B4C9-A8467E2E174F}" srcOrd="3" destOrd="0" parTransId="{CCE6FC2F-3C21-4AFF-920B-789B6D77DD5E}" sibTransId="{17C9F481-9297-4017-AE45-EEA0834218EB}"/>
    <dgm:cxn modelId="{E98023C4-DCD9-474F-9BE9-D37AE1FB990E}" type="presOf" srcId="{569154B7-1CEE-4F84-83B1-FED34779199B}" destId="{AECF3F85-54E6-489B-9C7F-E161AA2D115F}" srcOrd="0" destOrd="0" presId="urn:microsoft.com/office/officeart/2005/8/layout/venn1"/>
    <dgm:cxn modelId="{34815D43-086C-4805-93E0-E41439937DD3}" type="presOf" srcId="{8F7676C1-5E24-4E09-B8B8-EBDF1C7051ED}" destId="{82972CA5-9778-45CE-92B2-B355DB41D428}" srcOrd="0" destOrd="0" presId="urn:microsoft.com/office/officeart/2005/8/layout/venn1"/>
    <dgm:cxn modelId="{BC972C98-B3A2-4E67-A347-F0B92806E4B6}" srcId="{25023D5A-E51E-4051-BC7A-7E7A42D66C38}" destId="{6999C66B-F9B9-4BCB-B129-BF20A9AC21C6}" srcOrd="4" destOrd="0" parTransId="{9BABFC76-9102-497B-B725-F65A4C2CAAED}" sibTransId="{719517B0-294D-4EE3-BA4B-060AD5E37443}"/>
    <dgm:cxn modelId="{55733406-CC2E-432A-B4C5-58CAEB73D2B7}" type="presOf" srcId="{4C2F2C9C-77F2-4A53-965B-66D1B4DE008E}" destId="{C133E5B8-0690-49D3-BB52-866034C21D68}" srcOrd="0" destOrd="0" presId="urn:microsoft.com/office/officeart/2005/8/layout/venn1"/>
    <dgm:cxn modelId="{1D4EFF45-E6CE-4A27-8EA8-FF07C7C2DCBB}" type="presOf" srcId="{D1525B6C-A3E0-4F72-B4C9-A8467E2E174F}" destId="{4578610B-7583-42E9-A5E1-B0F9DC313F1B}" srcOrd="0" destOrd="0" presId="urn:microsoft.com/office/officeart/2005/8/layout/venn1"/>
    <dgm:cxn modelId="{2453467E-BBBD-4ABA-BF4F-A9E7A0E73E3A}" srcId="{25023D5A-E51E-4051-BC7A-7E7A42D66C38}" destId="{569154B7-1CEE-4F84-83B1-FED34779199B}" srcOrd="1" destOrd="0" parTransId="{6A4C269D-8E63-4975-B855-29C7A77B23AA}" sibTransId="{9B59824D-7E46-4446-A366-8916AD67A6FB}"/>
    <dgm:cxn modelId="{0E58FACE-B2BC-4B65-A3AB-8F8CFADF94A7}" srcId="{25023D5A-E51E-4051-BC7A-7E7A42D66C38}" destId="{4A42F677-2461-4366-8872-6F2116E669F2}" srcOrd="5" destOrd="0" parTransId="{618DEBAD-348F-4A9A-8AF4-1EA296F60410}" sibTransId="{E231D3B6-040E-4A88-8199-3B5D7D9F043C}"/>
    <dgm:cxn modelId="{37312C96-408B-4D61-97A2-87C59E4E568E}" type="presOf" srcId="{63DE6676-EB5C-490B-BD1D-C776523AEFB2}" destId="{17F558DB-BFD7-42E4-89CA-787CFE853D90}" srcOrd="0" destOrd="0" presId="urn:microsoft.com/office/officeart/2005/8/layout/venn1"/>
    <dgm:cxn modelId="{6196D2F3-1946-4C81-9F8C-94FA656441C2}" srcId="{25023D5A-E51E-4051-BC7A-7E7A42D66C38}" destId="{63DE6676-EB5C-490B-BD1D-C776523AEFB2}" srcOrd="0" destOrd="0" parTransId="{2FF582D0-470C-404D-9686-F35A84953E90}" sibTransId="{A4AAEA57-0936-4FCE-B4D9-C167318207F4}"/>
    <dgm:cxn modelId="{FC9D4E78-F743-4C78-8108-6686D6774AB6}" srcId="{25023D5A-E51E-4051-BC7A-7E7A42D66C38}" destId="{4C2F2C9C-77F2-4A53-965B-66D1B4DE008E}" srcOrd="6" destOrd="0" parTransId="{8B781C05-811A-487D-8178-F76CA8AF77B0}" sibTransId="{AA4AAE6B-F779-49F5-B68D-02713ECCAB12}"/>
    <dgm:cxn modelId="{E00151B9-A254-4B3A-8C4F-D69F2EF29514}" type="presOf" srcId="{6999C66B-F9B9-4BCB-B129-BF20A9AC21C6}" destId="{A256DCAF-84B8-4782-BB93-9DFE6B568AF5}" srcOrd="0" destOrd="0" presId="urn:microsoft.com/office/officeart/2005/8/layout/venn1"/>
    <dgm:cxn modelId="{5384F58E-3D0F-4CB0-8060-739E725A5E59}" type="presParOf" srcId="{8112AC2C-7198-4031-8EFF-F051D06C181A}" destId="{85E43984-87CB-4AC8-AE19-FA4B9D191283}" srcOrd="0" destOrd="0" presId="urn:microsoft.com/office/officeart/2005/8/layout/venn1"/>
    <dgm:cxn modelId="{1D0A3A58-D0F8-4CB1-90B4-87B7787E3B7A}" type="presParOf" srcId="{8112AC2C-7198-4031-8EFF-F051D06C181A}" destId="{17F558DB-BFD7-42E4-89CA-787CFE853D90}" srcOrd="1" destOrd="0" presId="urn:microsoft.com/office/officeart/2005/8/layout/venn1"/>
    <dgm:cxn modelId="{B95C7CFF-ACD2-4830-A4BA-A0741B801449}" type="presParOf" srcId="{8112AC2C-7198-4031-8EFF-F051D06C181A}" destId="{B5AE3769-0A68-4D75-866C-5038A6BFA2EC}" srcOrd="2" destOrd="0" presId="urn:microsoft.com/office/officeart/2005/8/layout/venn1"/>
    <dgm:cxn modelId="{94D39376-3E26-45BA-A0A2-56E8C3FBE4F0}" type="presParOf" srcId="{8112AC2C-7198-4031-8EFF-F051D06C181A}" destId="{AECF3F85-54E6-489B-9C7F-E161AA2D115F}" srcOrd="3" destOrd="0" presId="urn:microsoft.com/office/officeart/2005/8/layout/venn1"/>
    <dgm:cxn modelId="{3A736FE7-7B92-4D54-8809-1A695BECD9C1}" type="presParOf" srcId="{8112AC2C-7198-4031-8EFF-F051D06C181A}" destId="{28351401-2D3C-4783-B633-C268EF95EF86}" srcOrd="4" destOrd="0" presId="urn:microsoft.com/office/officeart/2005/8/layout/venn1"/>
    <dgm:cxn modelId="{9561E19F-FAF4-445A-ADB7-4600B0700BBF}" type="presParOf" srcId="{8112AC2C-7198-4031-8EFF-F051D06C181A}" destId="{82972CA5-9778-45CE-92B2-B355DB41D428}" srcOrd="5" destOrd="0" presId="urn:microsoft.com/office/officeart/2005/8/layout/venn1"/>
    <dgm:cxn modelId="{9E1FE2DA-36D5-4FC6-9BC2-3771E9CB387F}" type="presParOf" srcId="{8112AC2C-7198-4031-8EFF-F051D06C181A}" destId="{6C4D095D-91F8-4E71-985E-57C98BF12820}" srcOrd="6" destOrd="0" presId="urn:microsoft.com/office/officeart/2005/8/layout/venn1"/>
    <dgm:cxn modelId="{DEAB6B68-7F35-4125-9D9A-33822D4A0712}" type="presParOf" srcId="{8112AC2C-7198-4031-8EFF-F051D06C181A}" destId="{4578610B-7583-42E9-A5E1-B0F9DC313F1B}" srcOrd="7" destOrd="0" presId="urn:microsoft.com/office/officeart/2005/8/layout/venn1"/>
    <dgm:cxn modelId="{D7D2876B-CA72-410C-ADF2-F0215538EF6C}" type="presParOf" srcId="{8112AC2C-7198-4031-8EFF-F051D06C181A}" destId="{56C8E534-71BB-4F3D-90AD-D5FA54C01DF2}" srcOrd="8" destOrd="0" presId="urn:microsoft.com/office/officeart/2005/8/layout/venn1"/>
    <dgm:cxn modelId="{223DEBBE-FE0B-4870-A387-072162C9CA67}" type="presParOf" srcId="{8112AC2C-7198-4031-8EFF-F051D06C181A}" destId="{A256DCAF-84B8-4782-BB93-9DFE6B568AF5}" srcOrd="9" destOrd="0" presId="urn:microsoft.com/office/officeart/2005/8/layout/venn1"/>
    <dgm:cxn modelId="{E29F9C3A-A1DA-46E1-B7DD-A319AC8BC121}" type="presParOf" srcId="{8112AC2C-7198-4031-8EFF-F051D06C181A}" destId="{ED7ABCAA-9BFC-49FC-A34B-9E68ACAC01BA}" srcOrd="10" destOrd="0" presId="urn:microsoft.com/office/officeart/2005/8/layout/venn1"/>
    <dgm:cxn modelId="{DB3E2FCB-65DA-44A7-889D-A5F1FBFB6636}" type="presParOf" srcId="{8112AC2C-7198-4031-8EFF-F051D06C181A}" destId="{CB82DBBA-C630-41DA-A1C4-D749B5EBDB69}" srcOrd="11" destOrd="0" presId="urn:microsoft.com/office/officeart/2005/8/layout/venn1"/>
    <dgm:cxn modelId="{CEB492E3-A8E7-46D0-B15B-7CFF3C7C72C4}" type="presParOf" srcId="{8112AC2C-7198-4031-8EFF-F051D06C181A}" destId="{173CD06F-F755-4D61-B110-A744330D57EF}" srcOrd="12" destOrd="0" presId="urn:microsoft.com/office/officeart/2005/8/layout/venn1"/>
    <dgm:cxn modelId="{88153C32-459F-47A7-88DC-4DB0221F8911}" type="presParOf" srcId="{8112AC2C-7198-4031-8EFF-F051D06C181A}" destId="{C133E5B8-0690-49D3-BB52-866034C21D68}"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D10EAF-88A2-4ACE-A5B3-B12FC6B763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0C88B6-42C2-41CD-A060-1908DADFDC69}">
      <dgm:prSet/>
      <dgm:spPr/>
      <dgm:t>
        <a:bodyPr/>
        <a:lstStyle/>
        <a:p>
          <a:pPr rtl="0"/>
          <a:r>
            <a:rPr lang="en-IE" dirty="0" smtClean="0"/>
            <a:t>Application assigned to INAB assessment manager </a:t>
          </a:r>
          <a:endParaRPr lang="en-IE" dirty="0"/>
        </a:p>
      </dgm:t>
    </dgm:pt>
    <dgm:pt modelId="{57DBDE99-02DF-4E14-BCDF-2BEBD369F060}" type="parTrans" cxnId="{AC3785ED-0863-4C26-BB45-A7E5F53FC9DE}">
      <dgm:prSet/>
      <dgm:spPr/>
      <dgm:t>
        <a:bodyPr/>
        <a:lstStyle/>
        <a:p>
          <a:endParaRPr lang="en-US"/>
        </a:p>
      </dgm:t>
    </dgm:pt>
    <dgm:pt modelId="{8F6B2398-4BD8-4DA1-B557-5057DA2AEB78}" type="sibTrans" cxnId="{AC3785ED-0863-4C26-BB45-A7E5F53FC9DE}">
      <dgm:prSet/>
      <dgm:spPr/>
      <dgm:t>
        <a:bodyPr/>
        <a:lstStyle/>
        <a:p>
          <a:endParaRPr lang="en-US"/>
        </a:p>
      </dgm:t>
    </dgm:pt>
    <dgm:pt modelId="{D1D1BC25-C786-49AD-ACE3-AD75518CFDAE}">
      <dgm:prSet/>
      <dgm:spPr/>
      <dgm:t>
        <a:bodyPr/>
        <a:lstStyle/>
        <a:p>
          <a:pPr rtl="0"/>
          <a:r>
            <a:rPr lang="en-IE" smtClean="0"/>
            <a:t>Document review</a:t>
          </a:r>
          <a:endParaRPr lang="en-IE"/>
        </a:p>
      </dgm:t>
    </dgm:pt>
    <dgm:pt modelId="{C099A5D0-E369-48C3-B306-A066C1E2602D}" type="parTrans" cxnId="{AEC551EA-1DD1-4B1B-BC04-119DB626A277}">
      <dgm:prSet/>
      <dgm:spPr/>
      <dgm:t>
        <a:bodyPr/>
        <a:lstStyle/>
        <a:p>
          <a:endParaRPr lang="en-US"/>
        </a:p>
      </dgm:t>
    </dgm:pt>
    <dgm:pt modelId="{8B90D7B5-55B6-49A8-826A-15BB444C2CAB}" type="sibTrans" cxnId="{AEC551EA-1DD1-4B1B-BC04-119DB626A277}">
      <dgm:prSet/>
      <dgm:spPr/>
      <dgm:t>
        <a:bodyPr/>
        <a:lstStyle/>
        <a:p>
          <a:endParaRPr lang="en-US"/>
        </a:p>
      </dgm:t>
    </dgm:pt>
    <dgm:pt modelId="{4C38DECD-CF21-4BF6-8C1B-971D5CEA4656}">
      <dgm:prSet/>
      <dgm:spPr/>
      <dgm:t>
        <a:bodyPr/>
        <a:lstStyle/>
        <a:p>
          <a:pPr rtl="0"/>
          <a:r>
            <a:rPr lang="en-IE" smtClean="0"/>
            <a:t>Pre-assessment</a:t>
          </a:r>
          <a:endParaRPr lang="en-IE"/>
        </a:p>
      </dgm:t>
    </dgm:pt>
    <dgm:pt modelId="{F4396AF3-F24F-4DAB-8B1F-ED064917F46A}" type="parTrans" cxnId="{44271FF3-4FC6-4D48-B683-38BF330A2E47}">
      <dgm:prSet/>
      <dgm:spPr/>
      <dgm:t>
        <a:bodyPr/>
        <a:lstStyle/>
        <a:p>
          <a:endParaRPr lang="en-US"/>
        </a:p>
      </dgm:t>
    </dgm:pt>
    <dgm:pt modelId="{C5E41966-DB83-49F6-99C2-3F491E476999}" type="sibTrans" cxnId="{44271FF3-4FC6-4D48-B683-38BF330A2E47}">
      <dgm:prSet/>
      <dgm:spPr/>
      <dgm:t>
        <a:bodyPr/>
        <a:lstStyle/>
        <a:p>
          <a:endParaRPr lang="en-US"/>
        </a:p>
      </dgm:t>
    </dgm:pt>
    <dgm:pt modelId="{C7164F0D-5908-41E1-BE2C-01D224021521}">
      <dgm:prSet/>
      <dgm:spPr/>
      <dgm:t>
        <a:bodyPr/>
        <a:lstStyle/>
        <a:p>
          <a:pPr rtl="0"/>
          <a:r>
            <a:rPr lang="en-IE" dirty="0" smtClean="0"/>
            <a:t>Initial assessment </a:t>
          </a:r>
          <a:endParaRPr lang="en-IE" dirty="0"/>
        </a:p>
      </dgm:t>
    </dgm:pt>
    <dgm:pt modelId="{EFE7BF17-9D16-4C54-AB20-35FE615E7FAC}" type="parTrans" cxnId="{0BB92062-8B13-418F-9500-0820E1B75764}">
      <dgm:prSet/>
      <dgm:spPr/>
      <dgm:t>
        <a:bodyPr/>
        <a:lstStyle/>
        <a:p>
          <a:endParaRPr lang="en-US"/>
        </a:p>
      </dgm:t>
    </dgm:pt>
    <dgm:pt modelId="{F1B037AE-52A0-4C44-9912-8ED86F9F62F7}" type="sibTrans" cxnId="{0BB92062-8B13-418F-9500-0820E1B75764}">
      <dgm:prSet/>
      <dgm:spPr/>
      <dgm:t>
        <a:bodyPr/>
        <a:lstStyle/>
        <a:p>
          <a:endParaRPr lang="en-US"/>
        </a:p>
      </dgm:t>
    </dgm:pt>
    <dgm:pt modelId="{D13800E1-8FA6-4038-BABC-9858217B1E4B}">
      <dgm:prSet/>
      <dgm:spPr/>
      <dgm:t>
        <a:bodyPr/>
        <a:lstStyle/>
        <a:p>
          <a:pPr rtl="0"/>
          <a:r>
            <a:rPr lang="en-IE" dirty="0" smtClean="0"/>
            <a:t>Witnessed activity in the biobank </a:t>
          </a:r>
          <a:endParaRPr lang="en-IE" dirty="0"/>
        </a:p>
      </dgm:t>
    </dgm:pt>
    <dgm:pt modelId="{23C5B9AF-DDA4-48A9-954C-99CB98C0C5A8}" type="parTrans" cxnId="{13F985D1-4994-4009-BE54-5876869B3948}">
      <dgm:prSet/>
      <dgm:spPr/>
      <dgm:t>
        <a:bodyPr/>
        <a:lstStyle/>
        <a:p>
          <a:endParaRPr lang="en-US"/>
        </a:p>
      </dgm:t>
    </dgm:pt>
    <dgm:pt modelId="{6F91F901-9355-49FD-BF1A-54DB50196736}" type="sibTrans" cxnId="{13F985D1-4994-4009-BE54-5876869B3948}">
      <dgm:prSet/>
      <dgm:spPr/>
      <dgm:t>
        <a:bodyPr/>
        <a:lstStyle/>
        <a:p>
          <a:endParaRPr lang="en-US"/>
        </a:p>
      </dgm:t>
    </dgm:pt>
    <dgm:pt modelId="{0A198222-E769-4CEA-B9FA-0C5C48E71461}">
      <dgm:prSet/>
      <dgm:spPr/>
      <dgm:t>
        <a:bodyPr/>
        <a:lstStyle/>
        <a:p>
          <a:pPr rtl="0"/>
          <a:r>
            <a:rPr lang="en-IE" dirty="0" smtClean="0"/>
            <a:t>Recommendation to the INAB Board </a:t>
          </a:r>
          <a:endParaRPr lang="en-IE" dirty="0"/>
        </a:p>
      </dgm:t>
    </dgm:pt>
    <dgm:pt modelId="{71CE925C-5C15-4DD8-AB73-9BD2A11E8B42}" type="parTrans" cxnId="{49F6C928-3FCB-4953-821D-6B50FDBED6A4}">
      <dgm:prSet/>
      <dgm:spPr/>
      <dgm:t>
        <a:bodyPr/>
        <a:lstStyle/>
        <a:p>
          <a:endParaRPr lang="en-US"/>
        </a:p>
      </dgm:t>
    </dgm:pt>
    <dgm:pt modelId="{C5411D45-6197-4B9B-AC67-7980E9015868}" type="sibTrans" cxnId="{49F6C928-3FCB-4953-821D-6B50FDBED6A4}">
      <dgm:prSet/>
      <dgm:spPr/>
      <dgm:t>
        <a:bodyPr/>
        <a:lstStyle/>
        <a:p>
          <a:endParaRPr lang="en-US"/>
        </a:p>
      </dgm:t>
    </dgm:pt>
    <dgm:pt modelId="{39CF007F-3E84-4FD8-ACBE-8544AAFD8B4D}">
      <dgm:prSet/>
      <dgm:spPr/>
      <dgm:t>
        <a:bodyPr/>
        <a:lstStyle/>
        <a:p>
          <a:pPr rtl="0"/>
          <a:r>
            <a:rPr lang="en-IE" smtClean="0"/>
            <a:t>Accreditation awarded</a:t>
          </a:r>
          <a:endParaRPr lang="en-IE"/>
        </a:p>
      </dgm:t>
    </dgm:pt>
    <dgm:pt modelId="{F5D0FC6B-B38D-45E2-A545-6847E3BEEFB5}" type="parTrans" cxnId="{83405DAA-6F38-4BEE-B59D-C65319E6544E}">
      <dgm:prSet/>
      <dgm:spPr/>
      <dgm:t>
        <a:bodyPr/>
        <a:lstStyle/>
        <a:p>
          <a:endParaRPr lang="en-US"/>
        </a:p>
      </dgm:t>
    </dgm:pt>
    <dgm:pt modelId="{424FF143-03C7-4F29-8392-8FCE1D738DF8}" type="sibTrans" cxnId="{83405DAA-6F38-4BEE-B59D-C65319E6544E}">
      <dgm:prSet/>
      <dgm:spPr/>
      <dgm:t>
        <a:bodyPr/>
        <a:lstStyle/>
        <a:p>
          <a:endParaRPr lang="en-US"/>
        </a:p>
      </dgm:t>
    </dgm:pt>
    <dgm:pt modelId="{D0E50F17-863C-4231-B557-EA4EE04DDA6C}">
      <dgm:prSet/>
      <dgm:spPr/>
      <dgm:t>
        <a:bodyPr/>
        <a:lstStyle/>
        <a:p>
          <a:pPr rtl="0"/>
          <a:r>
            <a:rPr lang="en-IE" smtClean="0"/>
            <a:t>Routine Assessment</a:t>
          </a:r>
          <a:endParaRPr lang="en-IE"/>
        </a:p>
      </dgm:t>
    </dgm:pt>
    <dgm:pt modelId="{828785AB-E0A8-44DD-ADFC-2EC84A87552F}" type="parTrans" cxnId="{A27C4E78-65E0-4BA0-B298-BCF9A05E089F}">
      <dgm:prSet/>
      <dgm:spPr/>
      <dgm:t>
        <a:bodyPr/>
        <a:lstStyle/>
        <a:p>
          <a:endParaRPr lang="en-US"/>
        </a:p>
      </dgm:t>
    </dgm:pt>
    <dgm:pt modelId="{7E04D125-DFBD-495F-BFC2-20FDCBFFD29C}" type="sibTrans" cxnId="{A27C4E78-65E0-4BA0-B298-BCF9A05E089F}">
      <dgm:prSet/>
      <dgm:spPr/>
      <dgm:t>
        <a:bodyPr/>
        <a:lstStyle/>
        <a:p>
          <a:endParaRPr lang="en-US"/>
        </a:p>
      </dgm:t>
    </dgm:pt>
    <dgm:pt modelId="{77CE6C53-6392-4218-83B1-DE667A88707A}">
      <dgm:prSet/>
      <dgm:spPr/>
      <dgm:t>
        <a:bodyPr/>
        <a:lstStyle/>
        <a:p>
          <a:pPr rtl="0"/>
          <a:r>
            <a:rPr lang="en-IE" dirty="0" smtClean="0"/>
            <a:t>Re-assessment,  5 </a:t>
          </a:r>
          <a:r>
            <a:rPr lang="en-IE" dirty="0" err="1" smtClean="0"/>
            <a:t>yr</a:t>
          </a:r>
          <a:r>
            <a:rPr lang="en-IE" dirty="0" smtClean="0"/>
            <a:t> cycle </a:t>
          </a:r>
          <a:endParaRPr lang="en-IE" dirty="0"/>
        </a:p>
      </dgm:t>
    </dgm:pt>
    <dgm:pt modelId="{7B6DAC97-CB96-46D6-AB80-DF15C0A3310D}" type="parTrans" cxnId="{C2ABCA08-82AA-458D-9BB2-0614F9D6FBAB}">
      <dgm:prSet/>
      <dgm:spPr/>
      <dgm:t>
        <a:bodyPr/>
        <a:lstStyle/>
        <a:p>
          <a:endParaRPr lang="en-US"/>
        </a:p>
      </dgm:t>
    </dgm:pt>
    <dgm:pt modelId="{E21EDA25-B3CF-492D-B6FB-EB7D461D8445}" type="sibTrans" cxnId="{C2ABCA08-82AA-458D-9BB2-0614F9D6FBAB}">
      <dgm:prSet/>
      <dgm:spPr/>
      <dgm:t>
        <a:bodyPr/>
        <a:lstStyle/>
        <a:p>
          <a:endParaRPr lang="en-US"/>
        </a:p>
      </dgm:t>
    </dgm:pt>
    <dgm:pt modelId="{F0AB21D2-8009-46D5-97AD-CB9BB6492CEC}">
      <dgm:prSet/>
      <dgm:spPr/>
      <dgm:t>
        <a:bodyPr/>
        <a:lstStyle/>
        <a:p>
          <a:pPr rtl="0"/>
          <a:r>
            <a:rPr lang="en-IE" dirty="0" smtClean="0"/>
            <a:t>Clearance of non-conformities </a:t>
          </a:r>
          <a:endParaRPr lang="en-IE" dirty="0"/>
        </a:p>
      </dgm:t>
    </dgm:pt>
    <dgm:pt modelId="{4370EBDE-756D-4E42-86B5-E93191FB0476}" type="sibTrans" cxnId="{E1C31AFA-8202-4C71-853F-A0DD698DE30C}">
      <dgm:prSet/>
      <dgm:spPr/>
      <dgm:t>
        <a:bodyPr/>
        <a:lstStyle/>
        <a:p>
          <a:endParaRPr lang="en-US"/>
        </a:p>
      </dgm:t>
    </dgm:pt>
    <dgm:pt modelId="{130A51CC-895D-4851-89C1-1FBC38202897}" type="parTrans" cxnId="{E1C31AFA-8202-4C71-853F-A0DD698DE30C}">
      <dgm:prSet/>
      <dgm:spPr/>
      <dgm:t>
        <a:bodyPr/>
        <a:lstStyle/>
        <a:p>
          <a:endParaRPr lang="en-US"/>
        </a:p>
      </dgm:t>
    </dgm:pt>
    <dgm:pt modelId="{C188735B-D840-40C2-B7B6-815B5215422E}" type="pres">
      <dgm:prSet presAssocID="{14D10EAF-88A2-4ACE-A5B3-B12FC6B7636F}" presName="linear" presStyleCnt="0">
        <dgm:presLayoutVars>
          <dgm:animLvl val="lvl"/>
          <dgm:resizeHandles val="exact"/>
        </dgm:presLayoutVars>
      </dgm:prSet>
      <dgm:spPr/>
      <dgm:t>
        <a:bodyPr/>
        <a:lstStyle/>
        <a:p>
          <a:endParaRPr lang="en-US"/>
        </a:p>
      </dgm:t>
    </dgm:pt>
    <dgm:pt modelId="{23C7006B-33A5-43E3-8B4D-F43BC6FB4C77}" type="pres">
      <dgm:prSet presAssocID="{5A0C88B6-42C2-41CD-A060-1908DADFDC69}" presName="parentText" presStyleLbl="node1" presStyleIdx="0" presStyleCnt="10" custLinFactY="33" custLinFactNeighborY="100000">
        <dgm:presLayoutVars>
          <dgm:chMax val="0"/>
          <dgm:bulletEnabled val="1"/>
        </dgm:presLayoutVars>
      </dgm:prSet>
      <dgm:spPr/>
      <dgm:t>
        <a:bodyPr/>
        <a:lstStyle/>
        <a:p>
          <a:endParaRPr lang="en-US"/>
        </a:p>
      </dgm:t>
    </dgm:pt>
    <dgm:pt modelId="{5E3F038F-744F-4065-A863-7E20F78FD438}" type="pres">
      <dgm:prSet presAssocID="{8F6B2398-4BD8-4DA1-B557-5057DA2AEB78}" presName="spacer" presStyleCnt="0"/>
      <dgm:spPr/>
    </dgm:pt>
    <dgm:pt modelId="{6D9DFA43-8C81-470A-BBEF-C4B09C5F457E}" type="pres">
      <dgm:prSet presAssocID="{D1D1BC25-C786-49AD-ACE3-AD75518CFDAE}" presName="parentText" presStyleLbl="node1" presStyleIdx="1" presStyleCnt="10">
        <dgm:presLayoutVars>
          <dgm:chMax val="0"/>
          <dgm:bulletEnabled val="1"/>
        </dgm:presLayoutVars>
      </dgm:prSet>
      <dgm:spPr/>
      <dgm:t>
        <a:bodyPr/>
        <a:lstStyle/>
        <a:p>
          <a:endParaRPr lang="en-US"/>
        </a:p>
      </dgm:t>
    </dgm:pt>
    <dgm:pt modelId="{F08EA6AB-C1DF-4CE4-BC74-F2B1E5A088EB}" type="pres">
      <dgm:prSet presAssocID="{8B90D7B5-55B6-49A8-826A-15BB444C2CAB}" presName="spacer" presStyleCnt="0"/>
      <dgm:spPr/>
    </dgm:pt>
    <dgm:pt modelId="{EC232A09-2DF1-4405-A4F4-B95385D30126}" type="pres">
      <dgm:prSet presAssocID="{4C38DECD-CF21-4BF6-8C1B-971D5CEA4656}" presName="parentText" presStyleLbl="node1" presStyleIdx="2" presStyleCnt="10">
        <dgm:presLayoutVars>
          <dgm:chMax val="0"/>
          <dgm:bulletEnabled val="1"/>
        </dgm:presLayoutVars>
      </dgm:prSet>
      <dgm:spPr/>
      <dgm:t>
        <a:bodyPr/>
        <a:lstStyle/>
        <a:p>
          <a:endParaRPr lang="en-US"/>
        </a:p>
      </dgm:t>
    </dgm:pt>
    <dgm:pt modelId="{57D323A2-68C0-4DBD-86E3-326DD39931BC}" type="pres">
      <dgm:prSet presAssocID="{C5E41966-DB83-49F6-99C2-3F491E476999}" presName="spacer" presStyleCnt="0"/>
      <dgm:spPr/>
    </dgm:pt>
    <dgm:pt modelId="{709D1F0E-F363-40EA-A76B-8555F8C7CF8F}" type="pres">
      <dgm:prSet presAssocID="{C7164F0D-5908-41E1-BE2C-01D224021521}" presName="parentText" presStyleLbl="node1" presStyleIdx="3" presStyleCnt="10" custLinFactNeighborX="-57" custLinFactNeighborY="10121">
        <dgm:presLayoutVars>
          <dgm:chMax val="0"/>
          <dgm:bulletEnabled val="1"/>
        </dgm:presLayoutVars>
      </dgm:prSet>
      <dgm:spPr/>
      <dgm:t>
        <a:bodyPr/>
        <a:lstStyle/>
        <a:p>
          <a:endParaRPr lang="en-US"/>
        </a:p>
      </dgm:t>
    </dgm:pt>
    <dgm:pt modelId="{DA047D27-48FB-4D5E-97F3-2FFE2765AE5E}" type="pres">
      <dgm:prSet presAssocID="{F1B037AE-52A0-4C44-9912-8ED86F9F62F7}" presName="spacer" presStyleCnt="0"/>
      <dgm:spPr/>
    </dgm:pt>
    <dgm:pt modelId="{F0D0B989-A30E-4CF5-B30D-ED2AC0594219}" type="pres">
      <dgm:prSet presAssocID="{D13800E1-8FA6-4038-BABC-9858217B1E4B}" presName="parentText" presStyleLbl="node1" presStyleIdx="4" presStyleCnt="10">
        <dgm:presLayoutVars>
          <dgm:chMax val="0"/>
          <dgm:bulletEnabled val="1"/>
        </dgm:presLayoutVars>
      </dgm:prSet>
      <dgm:spPr/>
      <dgm:t>
        <a:bodyPr/>
        <a:lstStyle/>
        <a:p>
          <a:endParaRPr lang="en-US"/>
        </a:p>
      </dgm:t>
    </dgm:pt>
    <dgm:pt modelId="{E0107135-1B94-4785-B3BC-32AB3F07FFE3}" type="pres">
      <dgm:prSet presAssocID="{6F91F901-9355-49FD-BF1A-54DB50196736}" presName="spacer" presStyleCnt="0"/>
      <dgm:spPr/>
    </dgm:pt>
    <dgm:pt modelId="{566D2821-D8DD-4C86-9473-29AC3A4E28E7}" type="pres">
      <dgm:prSet presAssocID="{F0AB21D2-8009-46D5-97AD-CB9BB6492CEC}" presName="parentText" presStyleLbl="node1" presStyleIdx="5" presStyleCnt="10">
        <dgm:presLayoutVars>
          <dgm:chMax val="0"/>
          <dgm:bulletEnabled val="1"/>
        </dgm:presLayoutVars>
      </dgm:prSet>
      <dgm:spPr/>
      <dgm:t>
        <a:bodyPr/>
        <a:lstStyle/>
        <a:p>
          <a:endParaRPr lang="en-US"/>
        </a:p>
      </dgm:t>
    </dgm:pt>
    <dgm:pt modelId="{E5265F6F-BBA3-4738-A50E-207D41A482E2}" type="pres">
      <dgm:prSet presAssocID="{4370EBDE-756D-4E42-86B5-E93191FB0476}" presName="spacer" presStyleCnt="0"/>
      <dgm:spPr/>
    </dgm:pt>
    <dgm:pt modelId="{31BAE3BA-5428-4659-9947-7B2FB4C57CA6}" type="pres">
      <dgm:prSet presAssocID="{0A198222-E769-4CEA-B9FA-0C5C48E71461}" presName="parentText" presStyleLbl="node1" presStyleIdx="6" presStyleCnt="10">
        <dgm:presLayoutVars>
          <dgm:chMax val="0"/>
          <dgm:bulletEnabled val="1"/>
        </dgm:presLayoutVars>
      </dgm:prSet>
      <dgm:spPr/>
      <dgm:t>
        <a:bodyPr/>
        <a:lstStyle/>
        <a:p>
          <a:endParaRPr lang="en-US"/>
        </a:p>
      </dgm:t>
    </dgm:pt>
    <dgm:pt modelId="{D18303BA-FDA5-4F19-AD93-C2CFD1E277BC}" type="pres">
      <dgm:prSet presAssocID="{C5411D45-6197-4B9B-AC67-7980E9015868}" presName="spacer" presStyleCnt="0"/>
      <dgm:spPr/>
    </dgm:pt>
    <dgm:pt modelId="{DB7435AC-A064-49AD-A715-E691C16ADF59}" type="pres">
      <dgm:prSet presAssocID="{39CF007F-3E84-4FD8-ACBE-8544AAFD8B4D}" presName="parentText" presStyleLbl="node1" presStyleIdx="7" presStyleCnt="10">
        <dgm:presLayoutVars>
          <dgm:chMax val="0"/>
          <dgm:bulletEnabled val="1"/>
        </dgm:presLayoutVars>
      </dgm:prSet>
      <dgm:spPr/>
      <dgm:t>
        <a:bodyPr/>
        <a:lstStyle/>
        <a:p>
          <a:endParaRPr lang="en-US"/>
        </a:p>
      </dgm:t>
    </dgm:pt>
    <dgm:pt modelId="{59F77ECB-5CE5-45F9-8A29-0169ED1A5979}" type="pres">
      <dgm:prSet presAssocID="{424FF143-03C7-4F29-8392-8FCE1D738DF8}" presName="spacer" presStyleCnt="0"/>
      <dgm:spPr/>
    </dgm:pt>
    <dgm:pt modelId="{2DB27A3C-67FA-4248-81C1-946BA4BA7A12}" type="pres">
      <dgm:prSet presAssocID="{D0E50F17-863C-4231-B557-EA4EE04DDA6C}" presName="parentText" presStyleLbl="node1" presStyleIdx="8" presStyleCnt="10">
        <dgm:presLayoutVars>
          <dgm:chMax val="0"/>
          <dgm:bulletEnabled val="1"/>
        </dgm:presLayoutVars>
      </dgm:prSet>
      <dgm:spPr/>
      <dgm:t>
        <a:bodyPr/>
        <a:lstStyle/>
        <a:p>
          <a:endParaRPr lang="en-US"/>
        </a:p>
      </dgm:t>
    </dgm:pt>
    <dgm:pt modelId="{6DF88F7C-5CF1-45FC-AB4F-430203AA422C}" type="pres">
      <dgm:prSet presAssocID="{7E04D125-DFBD-495F-BFC2-20FDCBFFD29C}" presName="spacer" presStyleCnt="0"/>
      <dgm:spPr/>
    </dgm:pt>
    <dgm:pt modelId="{1E0227B6-B597-42E5-A9B0-4320B349BC41}" type="pres">
      <dgm:prSet presAssocID="{77CE6C53-6392-4218-83B1-DE667A88707A}" presName="parentText" presStyleLbl="node1" presStyleIdx="9" presStyleCnt="10">
        <dgm:presLayoutVars>
          <dgm:chMax val="0"/>
          <dgm:bulletEnabled val="1"/>
        </dgm:presLayoutVars>
      </dgm:prSet>
      <dgm:spPr/>
      <dgm:t>
        <a:bodyPr/>
        <a:lstStyle/>
        <a:p>
          <a:endParaRPr lang="en-US"/>
        </a:p>
      </dgm:t>
    </dgm:pt>
  </dgm:ptLst>
  <dgm:cxnLst>
    <dgm:cxn modelId="{C5C8F79F-16A1-4AE6-B047-CE29BA8F0D8C}" type="presOf" srcId="{D1D1BC25-C786-49AD-ACE3-AD75518CFDAE}" destId="{6D9DFA43-8C81-470A-BBEF-C4B09C5F457E}" srcOrd="0" destOrd="0" presId="urn:microsoft.com/office/officeart/2005/8/layout/vList2"/>
    <dgm:cxn modelId="{B1EF488D-17E2-4E94-9A41-6CF388F398B4}" type="presOf" srcId="{77CE6C53-6392-4218-83B1-DE667A88707A}" destId="{1E0227B6-B597-42E5-A9B0-4320B349BC41}" srcOrd="0" destOrd="0" presId="urn:microsoft.com/office/officeart/2005/8/layout/vList2"/>
    <dgm:cxn modelId="{9CE63A40-1E4A-4B30-B314-C06BA734721D}" type="presOf" srcId="{39CF007F-3E84-4FD8-ACBE-8544AAFD8B4D}" destId="{DB7435AC-A064-49AD-A715-E691C16ADF59}" srcOrd="0" destOrd="0" presId="urn:microsoft.com/office/officeart/2005/8/layout/vList2"/>
    <dgm:cxn modelId="{AC3785ED-0863-4C26-BB45-A7E5F53FC9DE}" srcId="{14D10EAF-88A2-4ACE-A5B3-B12FC6B7636F}" destId="{5A0C88B6-42C2-41CD-A060-1908DADFDC69}" srcOrd="0" destOrd="0" parTransId="{57DBDE99-02DF-4E14-BCDF-2BEBD369F060}" sibTransId="{8F6B2398-4BD8-4DA1-B557-5057DA2AEB78}"/>
    <dgm:cxn modelId="{567CB1C2-D251-4A6B-B3E3-ABCC30E465C4}" type="presOf" srcId="{D13800E1-8FA6-4038-BABC-9858217B1E4B}" destId="{F0D0B989-A30E-4CF5-B30D-ED2AC0594219}" srcOrd="0" destOrd="0" presId="urn:microsoft.com/office/officeart/2005/8/layout/vList2"/>
    <dgm:cxn modelId="{A27C4E78-65E0-4BA0-B298-BCF9A05E089F}" srcId="{14D10EAF-88A2-4ACE-A5B3-B12FC6B7636F}" destId="{D0E50F17-863C-4231-B557-EA4EE04DDA6C}" srcOrd="8" destOrd="0" parTransId="{828785AB-E0A8-44DD-ADFC-2EC84A87552F}" sibTransId="{7E04D125-DFBD-495F-BFC2-20FDCBFFD29C}"/>
    <dgm:cxn modelId="{252F1A2C-E3D3-4CA1-A533-F11557C3DFDF}" type="presOf" srcId="{0A198222-E769-4CEA-B9FA-0C5C48E71461}" destId="{31BAE3BA-5428-4659-9947-7B2FB4C57CA6}" srcOrd="0" destOrd="0" presId="urn:microsoft.com/office/officeart/2005/8/layout/vList2"/>
    <dgm:cxn modelId="{83405DAA-6F38-4BEE-B59D-C65319E6544E}" srcId="{14D10EAF-88A2-4ACE-A5B3-B12FC6B7636F}" destId="{39CF007F-3E84-4FD8-ACBE-8544AAFD8B4D}" srcOrd="7" destOrd="0" parTransId="{F5D0FC6B-B38D-45E2-A545-6847E3BEEFB5}" sibTransId="{424FF143-03C7-4F29-8392-8FCE1D738DF8}"/>
    <dgm:cxn modelId="{F4703AAA-30C7-4C71-9C26-3C4831476D06}" type="presOf" srcId="{4C38DECD-CF21-4BF6-8C1B-971D5CEA4656}" destId="{EC232A09-2DF1-4405-A4F4-B95385D30126}" srcOrd="0" destOrd="0" presId="urn:microsoft.com/office/officeart/2005/8/layout/vList2"/>
    <dgm:cxn modelId="{AEC551EA-1DD1-4B1B-BC04-119DB626A277}" srcId="{14D10EAF-88A2-4ACE-A5B3-B12FC6B7636F}" destId="{D1D1BC25-C786-49AD-ACE3-AD75518CFDAE}" srcOrd="1" destOrd="0" parTransId="{C099A5D0-E369-48C3-B306-A066C1E2602D}" sibTransId="{8B90D7B5-55B6-49A8-826A-15BB444C2CAB}"/>
    <dgm:cxn modelId="{B17EDD69-CF74-4CEC-999D-2E9338A11F1B}" type="presOf" srcId="{F0AB21D2-8009-46D5-97AD-CB9BB6492CEC}" destId="{566D2821-D8DD-4C86-9473-29AC3A4E28E7}" srcOrd="0" destOrd="0" presId="urn:microsoft.com/office/officeart/2005/8/layout/vList2"/>
    <dgm:cxn modelId="{49F6C928-3FCB-4953-821D-6B50FDBED6A4}" srcId="{14D10EAF-88A2-4ACE-A5B3-B12FC6B7636F}" destId="{0A198222-E769-4CEA-B9FA-0C5C48E71461}" srcOrd="6" destOrd="0" parTransId="{71CE925C-5C15-4DD8-AB73-9BD2A11E8B42}" sibTransId="{C5411D45-6197-4B9B-AC67-7980E9015868}"/>
    <dgm:cxn modelId="{E1C31AFA-8202-4C71-853F-A0DD698DE30C}" srcId="{14D10EAF-88A2-4ACE-A5B3-B12FC6B7636F}" destId="{F0AB21D2-8009-46D5-97AD-CB9BB6492CEC}" srcOrd="5" destOrd="0" parTransId="{130A51CC-895D-4851-89C1-1FBC38202897}" sibTransId="{4370EBDE-756D-4E42-86B5-E93191FB0476}"/>
    <dgm:cxn modelId="{13F985D1-4994-4009-BE54-5876869B3948}" srcId="{14D10EAF-88A2-4ACE-A5B3-B12FC6B7636F}" destId="{D13800E1-8FA6-4038-BABC-9858217B1E4B}" srcOrd="4" destOrd="0" parTransId="{23C5B9AF-DDA4-48A9-954C-99CB98C0C5A8}" sibTransId="{6F91F901-9355-49FD-BF1A-54DB50196736}"/>
    <dgm:cxn modelId="{44271FF3-4FC6-4D48-B683-38BF330A2E47}" srcId="{14D10EAF-88A2-4ACE-A5B3-B12FC6B7636F}" destId="{4C38DECD-CF21-4BF6-8C1B-971D5CEA4656}" srcOrd="2" destOrd="0" parTransId="{F4396AF3-F24F-4DAB-8B1F-ED064917F46A}" sibTransId="{C5E41966-DB83-49F6-99C2-3F491E476999}"/>
    <dgm:cxn modelId="{2F512416-C39F-41CD-B526-E80ADD3CB860}" type="presOf" srcId="{D0E50F17-863C-4231-B557-EA4EE04DDA6C}" destId="{2DB27A3C-67FA-4248-81C1-946BA4BA7A12}" srcOrd="0" destOrd="0" presId="urn:microsoft.com/office/officeart/2005/8/layout/vList2"/>
    <dgm:cxn modelId="{754B9166-B9A8-479B-B652-F01C91984C91}" type="presOf" srcId="{14D10EAF-88A2-4ACE-A5B3-B12FC6B7636F}" destId="{C188735B-D840-40C2-B7B6-815B5215422E}" srcOrd="0" destOrd="0" presId="urn:microsoft.com/office/officeart/2005/8/layout/vList2"/>
    <dgm:cxn modelId="{C2ABCA08-82AA-458D-9BB2-0614F9D6FBAB}" srcId="{14D10EAF-88A2-4ACE-A5B3-B12FC6B7636F}" destId="{77CE6C53-6392-4218-83B1-DE667A88707A}" srcOrd="9" destOrd="0" parTransId="{7B6DAC97-CB96-46D6-AB80-DF15C0A3310D}" sibTransId="{E21EDA25-B3CF-492D-B6FB-EB7D461D8445}"/>
    <dgm:cxn modelId="{34F1FBE8-21F3-4BB0-953F-8EA40548E78D}" type="presOf" srcId="{5A0C88B6-42C2-41CD-A060-1908DADFDC69}" destId="{23C7006B-33A5-43E3-8B4D-F43BC6FB4C77}" srcOrd="0" destOrd="0" presId="urn:microsoft.com/office/officeart/2005/8/layout/vList2"/>
    <dgm:cxn modelId="{7D19808F-5D79-4D57-AD1B-5D95F5023599}" type="presOf" srcId="{C7164F0D-5908-41E1-BE2C-01D224021521}" destId="{709D1F0E-F363-40EA-A76B-8555F8C7CF8F}" srcOrd="0" destOrd="0" presId="urn:microsoft.com/office/officeart/2005/8/layout/vList2"/>
    <dgm:cxn modelId="{0BB92062-8B13-418F-9500-0820E1B75764}" srcId="{14D10EAF-88A2-4ACE-A5B3-B12FC6B7636F}" destId="{C7164F0D-5908-41E1-BE2C-01D224021521}" srcOrd="3" destOrd="0" parTransId="{EFE7BF17-9D16-4C54-AB20-35FE615E7FAC}" sibTransId="{F1B037AE-52A0-4C44-9912-8ED86F9F62F7}"/>
    <dgm:cxn modelId="{727A4A58-9830-4951-96DB-C57B9731A5F5}" type="presParOf" srcId="{C188735B-D840-40C2-B7B6-815B5215422E}" destId="{23C7006B-33A5-43E3-8B4D-F43BC6FB4C77}" srcOrd="0" destOrd="0" presId="urn:microsoft.com/office/officeart/2005/8/layout/vList2"/>
    <dgm:cxn modelId="{E39B842E-B723-414A-BD15-72BA0FD1C770}" type="presParOf" srcId="{C188735B-D840-40C2-B7B6-815B5215422E}" destId="{5E3F038F-744F-4065-A863-7E20F78FD438}" srcOrd="1" destOrd="0" presId="urn:microsoft.com/office/officeart/2005/8/layout/vList2"/>
    <dgm:cxn modelId="{8941DF1E-A44B-4FCC-A1A4-6A20767C1018}" type="presParOf" srcId="{C188735B-D840-40C2-B7B6-815B5215422E}" destId="{6D9DFA43-8C81-470A-BBEF-C4B09C5F457E}" srcOrd="2" destOrd="0" presId="urn:microsoft.com/office/officeart/2005/8/layout/vList2"/>
    <dgm:cxn modelId="{42E49977-E110-429D-83E6-EE4C6319B8CE}" type="presParOf" srcId="{C188735B-D840-40C2-B7B6-815B5215422E}" destId="{F08EA6AB-C1DF-4CE4-BC74-F2B1E5A088EB}" srcOrd="3" destOrd="0" presId="urn:microsoft.com/office/officeart/2005/8/layout/vList2"/>
    <dgm:cxn modelId="{3056362B-243C-4B52-9BCF-2DFC2D8030DD}" type="presParOf" srcId="{C188735B-D840-40C2-B7B6-815B5215422E}" destId="{EC232A09-2DF1-4405-A4F4-B95385D30126}" srcOrd="4" destOrd="0" presId="urn:microsoft.com/office/officeart/2005/8/layout/vList2"/>
    <dgm:cxn modelId="{A2BF1B7B-A485-400F-B9D4-B04F40D2AF45}" type="presParOf" srcId="{C188735B-D840-40C2-B7B6-815B5215422E}" destId="{57D323A2-68C0-4DBD-86E3-326DD39931BC}" srcOrd="5" destOrd="0" presId="urn:microsoft.com/office/officeart/2005/8/layout/vList2"/>
    <dgm:cxn modelId="{2C8DA159-DCB9-4479-BBF1-0332DF3CA155}" type="presParOf" srcId="{C188735B-D840-40C2-B7B6-815B5215422E}" destId="{709D1F0E-F363-40EA-A76B-8555F8C7CF8F}" srcOrd="6" destOrd="0" presId="urn:microsoft.com/office/officeart/2005/8/layout/vList2"/>
    <dgm:cxn modelId="{6B7C38EB-4FED-4EAA-AF58-9F156BAE819A}" type="presParOf" srcId="{C188735B-D840-40C2-B7B6-815B5215422E}" destId="{DA047D27-48FB-4D5E-97F3-2FFE2765AE5E}" srcOrd="7" destOrd="0" presId="urn:microsoft.com/office/officeart/2005/8/layout/vList2"/>
    <dgm:cxn modelId="{763B62A2-9CC1-43A7-ABAA-EB3E3776C5E9}" type="presParOf" srcId="{C188735B-D840-40C2-B7B6-815B5215422E}" destId="{F0D0B989-A30E-4CF5-B30D-ED2AC0594219}" srcOrd="8" destOrd="0" presId="urn:microsoft.com/office/officeart/2005/8/layout/vList2"/>
    <dgm:cxn modelId="{53D87A02-7DEF-4CC6-B312-0F2B40EB4CE6}" type="presParOf" srcId="{C188735B-D840-40C2-B7B6-815B5215422E}" destId="{E0107135-1B94-4785-B3BC-32AB3F07FFE3}" srcOrd="9" destOrd="0" presId="urn:microsoft.com/office/officeart/2005/8/layout/vList2"/>
    <dgm:cxn modelId="{F64A12E5-3E96-479F-8942-DB7C17F242F0}" type="presParOf" srcId="{C188735B-D840-40C2-B7B6-815B5215422E}" destId="{566D2821-D8DD-4C86-9473-29AC3A4E28E7}" srcOrd="10" destOrd="0" presId="urn:microsoft.com/office/officeart/2005/8/layout/vList2"/>
    <dgm:cxn modelId="{D40CBB67-29F9-4882-B715-1FCD36B57769}" type="presParOf" srcId="{C188735B-D840-40C2-B7B6-815B5215422E}" destId="{E5265F6F-BBA3-4738-A50E-207D41A482E2}" srcOrd="11" destOrd="0" presId="urn:microsoft.com/office/officeart/2005/8/layout/vList2"/>
    <dgm:cxn modelId="{D97DF5C4-C4EB-4649-9680-C256305342D5}" type="presParOf" srcId="{C188735B-D840-40C2-B7B6-815B5215422E}" destId="{31BAE3BA-5428-4659-9947-7B2FB4C57CA6}" srcOrd="12" destOrd="0" presId="urn:microsoft.com/office/officeart/2005/8/layout/vList2"/>
    <dgm:cxn modelId="{10E5B99E-4C4D-4DA0-BE56-FE7E12EDB376}" type="presParOf" srcId="{C188735B-D840-40C2-B7B6-815B5215422E}" destId="{D18303BA-FDA5-4F19-AD93-C2CFD1E277BC}" srcOrd="13" destOrd="0" presId="urn:microsoft.com/office/officeart/2005/8/layout/vList2"/>
    <dgm:cxn modelId="{3FAF0673-4973-44C0-B9D1-94BF38DA3759}" type="presParOf" srcId="{C188735B-D840-40C2-B7B6-815B5215422E}" destId="{DB7435AC-A064-49AD-A715-E691C16ADF59}" srcOrd="14" destOrd="0" presId="urn:microsoft.com/office/officeart/2005/8/layout/vList2"/>
    <dgm:cxn modelId="{155183C9-F23A-4776-A9BD-2D958725A2AE}" type="presParOf" srcId="{C188735B-D840-40C2-B7B6-815B5215422E}" destId="{59F77ECB-5CE5-45F9-8A29-0169ED1A5979}" srcOrd="15" destOrd="0" presId="urn:microsoft.com/office/officeart/2005/8/layout/vList2"/>
    <dgm:cxn modelId="{48E2174A-12D2-4941-AB9C-43160FC4FBDC}" type="presParOf" srcId="{C188735B-D840-40C2-B7B6-815B5215422E}" destId="{2DB27A3C-67FA-4248-81C1-946BA4BA7A12}" srcOrd="16" destOrd="0" presId="urn:microsoft.com/office/officeart/2005/8/layout/vList2"/>
    <dgm:cxn modelId="{BA02FA4B-2D40-4533-AFE4-338B1F357744}" type="presParOf" srcId="{C188735B-D840-40C2-B7B6-815B5215422E}" destId="{6DF88F7C-5CF1-45FC-AB4F-430203AA422C}" srcOrd="17" destOrd="0" presId="urn:microsoft.com/office/officeart/2005/8/layout/vList2"/>
    <dgm:cxn modelId="{7366BCA0-832C-40FE-9143-CC7C97874E2C}" type="presParOf" srcId="{C188735B-D840-40C2-B7B6-815B5215422E}" destId="{1E0227B6-B597-42E5-A9B0-4320B349BC41}"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5FB1DA-EF02-4E97-A5AD-7F688C0EED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9242CD-35A1-47DC-806F-2DF8FE41EF9D}">
      <dgm:prSet/>
      <dgm:spPr/>
      <dgm:t>
        <a:bodyPr/>
        <a:lstStyle/>
        <a:p>
          <a:pPr algn="ctr" rtl="0"/>
          <a:r>
            <a:rPr lang="en-IE" dirty="0" smtClean="0"/>
            <a:t>Thank you for your attention </a:t>
          </a:r>
          <a:endParaRPr lang="en-IE" dirty="0"/>
        </a:p>
      </dgm:t>
    </dgm:pt>
    <dgm:pt modelId="{795D874F-C65F-4B50-8C04-67CB7F1A203A}" type="parTrans" cxnId="{377C7ADE-8E3D-47B3-AE76-2A0498696858}">
      <dgm:prSet/>
      <dgm:spPr/>
      <dgm:t>
        <a:bodyPr/>
        <a:lstStyle/>
        <a:p>
          <a:endParaRPr lang="en-US"/>
        </a:p>
      </dgm:t>
    </dgm:pt>
    <dgm:pt modelId="{CC818B56-0D38-4F4F-8BC6-851D36A174DF}" type="sibTrans" cxnId="{377C7ADE-8E3D-47B3-AE76-2A0498696858}">
      <dgm:prSet/>
      <dgm:spPr/>
      <dgm:t>
        <a:bodyPr/>
        <a:lstStyle/>
        <a:p>
          <a:endParaRPr lang="en-US"/>
        </a:p>
      </dgm:t>
    </dgm:pt>
    <dgm:pt modelId="{8FC20F65-EB90-4978-AFD6-AE22FD84CDC9}">
      <dgm:prSet/>
      <dgm:spPr/>
      <dgm:t>
        <a:bodyPr/>
        <a:lstStyle/>
        <a:p>
          <a:pPr algn="ctr" rtl="0"/>
          <a:r>
            <a:rPr lang="en-IE" dirty="0" smtClean="0"/>
            <a:t>Questions?  </a:t>
          </a:r>
          <a:endParaRPr lang="en-IE" dirty="0"/>
        </a:p>
      </dgm:t>
    </dgm:pt>
    <dgm:pt modelId="{053C8FBD-6C77-4E3B-B35A-A3874F9F8367}" type="parTrans" cxnId="{420E54C9-68FD-4A54-BDA8-B23E4ADBBEDE}">
      <dgm:prSet/>
      <dgm:spPr/>
      <dgm:t>
        <a:bodyPr/>
        <a:lstStyle/>
        <a:p>
          <a:endParaRPr lang="en-US"/>
        </a:p>
      </dgm:t>
    </dgm:pt>
    <dgm:pt modelId="{99B2102D-17D7-44CE-9A6F-278C4266160D}" type="sibTrans" cxnId="{420E54C9-68FD-4A54-BDA8-B23E4ADBBEDE}">
      <dgm:prSet/>
      <dgm:spPr/>
      <dgm:t>
        <a:bodyPr/>
        <a:lstStyle/>
        <a:p>
          <a:endParaRPr lang="en-US"/>
        </a:p>
      </dgm:t>
    </dgm:pt>
    <dgm:pt modelId="{8C1B6DE1-F416-430C-B676-397383810D49}" type="pres">
      <dgm:prSet presAssocID="{1A5FB1DA-EF02-4E97-A5AD-7F688C0EED05}" presName="linear" presStyleCnt="0">
        <dgm:presLayoutVars>
          <dgm:animLvl val="lvl"/>
          <dgm:resizeHandles val="exact"/>
        </dgm:presLayoutVars>
      </dgm:prSet>
      <dgm:spPr/>
      <dgm:t>
        <a:bodyPr/>
        <a:lstStyle/>
        <a:p>
          <a:endParaRPr lang="en-US"/>
        </a:p>
      </dgm:t>
    </dgm:pt>
    <dgm:pt modelId="{2FB68227-BED2-453F-98B8-22D1CC0DC073}" type="pres">
      <dgm:prSet presAssocID="{D79242CD-35A1-47DC-806F-2DF8FE41EF9D}" presName="parentText" presStyleLbl="node1" presStyleIdx="0" presStyleCnt="2">
        <dgm:presLayoutVars>
          <dgm:chMax val="0"/>
          <dgm:bulletEnabled val="1"/>
        </dgm:presLayoutVars>
      </dgm:prSet>
      <dgm:spPr/>
      <dgm:t>
        <a:bodyPr/>
        <a:lstStyle/>
        <a:p>
          <a:endParaRPr lang="en-US"/>
        </a:p>
      </dgm:t>
    </dgm:pt>
    <dgm:pt modelId="{A6BE5072-9191-43F6-BFCC-82BF75210290}" type="pres">
      <dgm:prSet presAssocID="{CC818B56-0D38-4F4F-8BC6-851D36A174DF}" presName="spacer" presStyleCnt="0"/>
      <dgm:spPr/>
    </dgm:pt>
    <dgm:pt modelId="{D9AD32ED-FD52-4B1D-B1F8-63B1A0F1A8B6}" type="pres">
      <dgm:prSet presAssocID="{8FC20F65-EB90-4978-AFD6-AE22FD84CDC9}" presName="parentText" presStyleLbl="node1" presStyleIdx="1" presStyleCnt="2" custLinFactNeighborY="9601">
        <dgm:presLayoutVars>
          <dgm:chMax val="0"/>
          <dgm:bulletEnabled val="1"/>
        </dgm:presLayoutVars>
      </dgm:prSet>
      <dgm:spPr/>
      <dgm:t>
        <a:bodyPr/>
        <a:lstStyle/>
        <a:p>
          <a:endParaRPr lang="en-US"/>
        </a:p>
      </dgm:t>
    </dgm:pt>
  </dgm:ptLst>
  <dgm:cxnLst>
    <dgm:cxn modelId="{7D3F0200-7710-45B8-872F-754BC2CFC20A}" type="presOf" srcId="{D79242CD-35A1-47DC-806F-2DF8FE41EF9D}" destId="{2FB68227-BED2-453F-98B8-22D1CC0DC073}" srcOrd="0" destOrd="0" presId="urn:microsoft.com/office/officeart/2005/8/layout/vList2"/>
    <dgm:cxn modelId="{420E54C9-68FD-4A54-BDA8-B23E4ADBBEDE}" srcId="{1A5FB1DA-EF02-4E97-A5AD-7F688C0EED05}" destId="{8FC20F65-EB90-4978-AFD6-AE22FD84CDC9}" srcOrd="1" destOrd="0" parTransId="{053C8FBD-6C77-4E3B-B35A-A3874F9F8367}" sibTransId="{99B2102D-17D7-44CE-9A6F-278C4266160D}"/>
    <dgm:cxn modelId="{0064C16B-E38C-4D47-812F-32C29A58E796}" type="presOf" srcId="{1A5FB1DA-EF02-4E97-A5AD-7F688C0EED05}" destId="{8C1B6DE1-F416-430C-B676-397383810D49}" srcOrd="0" destOrd="0" presId="urn:microsoft.com/office/officeart/2005/8/layout/vList2"/>
    <dgm:cxn modelId="{AF128238-5089-4DC4-9EFF-5BBB1C8CB136}" type="presOf" srcId="{8FC20F65-EB90-4978-AFD6-AE22FD84CDC9}" destId="{D9AD32ED-FD52-4B1D-B1F8-63B1A0F1A8B6}" srcOrd="0" destOrd="0" presId="urn:microsoft.com/office/officeart/2005/8/layout/vList2"/>
    <dgm:cxn modelId="{377C7ADE-8E3D-47B3-AE76-2A0498696858}" srcId="{1A5FB1DA-EF02-4E97-A5AD-7F688C0EED05}" destId="{D79242CD-35A1-47DC-806F-2DF8FE41EF9D}" srcOrd="0" destOrd="0" parTransId="{795D874F-C65F-4B50-8C04-67CB7F1A203A}" sibTransId="{CC818B56-0D38-4F4F-8BC6-851D36A174DF}"/>
    <dgm:cxn modelId="{3693973F-E090-4DFE-B896-4ECAB08820D7}" type="presParOf" srcId="{8C1B6DE1-F416-430C-B676-397383810D49}" destId="{2FB68227-BED2-453F-98B8-22D1CC0DC073}" srcOrd="0" destOrd="0" presId="urn:microsoft.com/office/officeart/2005/8/layout/vList2"/>
    <dgm:cxn modelId="{E8CFA500-9835-44CD-AE46-DCB730B30AF1}" type="presParOf" srcId="{8C1B6DE1-F416-430C-B676-397383810D49}" destId="{A6BE5072-9191-43F6-BFCC-82BF75210290}" srcOrd="1" destOrd="0" presId="urn:microsoft.com/office/officeart/2005/8/layout/vList2"/>
    <dgm:cxn modelId="{6A42E059-407D-42BC-A023-A85E9CDD62D1}" type="presParOf" srcId="{8C1B6DE1-F416-430C-B676-397383810D49}" destId="{D9AD32ED-FD52-4B1D-B1F8-63B1A0F1A8B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F9B50-2875-4710-9E9F-F422672D96E3}">
      <dsp:nvSpPr>
        <dsp:cNvPr id="0" name=""/>
        <dsp:cNvSpPr/>
      </dsp:nvSpPr>
      <dsp:spPr>
        <a:xfrm>
          <a:off x="0" y="42726"/>
          <a:ext cx="7237413"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IE" sz="2900" kern="1200" smtClean="0"/>
            <a:t>Introduction to INAB and accreditation for potential users and stakeholders.  </a:t>
          </a:r>
          <a:endParaRPr lang="en-IE" sz="2900" kern="1200"/>
        </a:p>
      </dsp:txBody>
      <dsp:txXfrm>
        <a:off x="54659" y="97385"/>
        <a:ext cx="7128095" cy="1010372"/>
      </dsp:txXfrm>
    </dsp:sp>
    <dsp:sp modelId="{16CC31FB-DC71-42D4-A922-C0759EDFF106}">
      <dsp:nvSpPr>
        <dsp:cNvPr id="0" name=""/>
        <dsp:cNvSpPr/>
      </dsp:nvSpPr>
      <dsp:spPr>
        <a:xfrm>
          <a:off x="0" y="1245936"/>
          <a:ext cx="7237413"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IE" sz="2900" kern="1200" dirty="0" smtClean="0"/>
            <a:t>Approach to preparation for accreditation.  </a:t>
          </a:r>
          <a:endParaRPr lang="en-IE" sz="2900" kern="1200" dirty="0"/>
        </a:p>
      </dsp:txBody>
      <dsp:txXfrm>
        <a:off x="54659" y="1300595"/>
        <a:ext cx="7128095" cy="1010372"/>
      </dsp:txXfrm>
    </dsp:sp>
    <dsp:sp modelId="{C272A96B-D211-4519-9238-CB3E89C357BE}">
      <dsp:nvSpPr>
        <dsp:cNvPr id="0" name=""/>
        <dsp:cNvSpPr/>
      </dsp:nvSpPr>
      <dsp:spPr>
        <a:xfrm>
          <a:off x="0" y="2449146"/>
          <a:ext cx="7237413"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IE" sz="2900" kern="1200" dirty="0" smtClean="0"/>
            <a:t>The accreditation process </a:t>
          </a:r>
          <a:endParaRPr lang="en-IE" sz="2900" kern="1200" dirty="0"/>
        </a:p>
      </dsp:txBody>
      <dsp:txXfrm>
        <a:off x="54659" y="2503805"/>
        <a:ext cx="7128095" cy="101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B0930-7A7F-45FC-BBF2-25595B7557A4}">
      <dsp:nvSpPr>
        <dsp:cNvPr id="0" name=""/>
        <dsp:cNvSpPr/>
      </dsp:nvSpPr>
      <dsp:spPr>
        <a:xfrm>
          <a:off x="2956458" y="671811"/>
          <a:ext cx="1976848" cy="21062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2B256DD-251A-4137-B109-BEA9E2965673}">
      <dsp:nvSpPr>
        <dsp:cNvPr id="0" name=""/>
        <dsp:cNvSpPr/>
      </dsp:nvSpPr>
      <dsp:spPr>
        <a:xfrm>
          <a:off x="3350229" y="1123324"/>
          <a:ext cx="1263740" cy="12637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9E5B4A-133E-49C2-B743-DF875B17DC80}">
      <dsp:nvSpPr>
        <dsp:cNvPr id="0" name=""/>
        <dsp:cNvSpPr/>
      </dsp:nvSpPr>
      <dsp:spPr>
        <a:xfrm>
          <a:off x="3771476" y="1544571"/>
          <a:ext cx="421246" cy="42124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295B0E-9350-43EE-8235-FAC808137A58}">
      <dsp:nvSpPr>
        <dsp:cNvPr id="0" name=""/>
        <dsp:cNvSpPr/>
      </dsp:nvSpPr>
      <dsp:spPr>
        <a:xfrm>
          <a:off x="5386255" y="0"/>
          <a:ext cx="1053117" cy="61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rtl="0">
            <a:lnSpc>
              <a:spcPct val="90000"/>
            </a:lnSpc>
            <a:spcBef>
              <a:spcPct val="0"/>
            </a:spcBef>
            <a:spcAft>
              <a:spcPct val="35000"/>
            </a:spcAft>
          </a:pPr>
          <a:r>
            <a:rPr lang="en-IE" sz="1100" kern="1200" dirty="0" smtClean="0"/>
            <a:t>INAB</a:t>
          </a:r>
          <a:endParaRPr lang="en-IE" sz="1100" kern="1200" dirty="0"/>
        </a:p>
      </dsp:txBody>
      <dsp:txXfrm>
        <a:off x="5386255" y="0"/>
        <a:ext cx="1053117" cy="614318"/>
      </dsp:txXfrm>
    </dsp:sp>
    <dsp:sp modelId="{5AF597AE-E3D8-4E1A-A30C-84CD0B9DF455}">
      <dsp:nvSpPr>
        <dsp:cNvPr id="0" name=""/>
        <dsp:cNvSpPr/>
      </dsp:nvSpPr>
      <dsp:spPr>
        <a:xfrm>
          <a:off x="5122976" y="307159"/>
          <a:ext cx="2632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E1AF732-2214-41C1-9BBD-ADAB5D7FB389}">
      <dsp:nvSpPr>
        <dsp:cNvPr id="0" name=""/>
        <dsp:cNvSpPr/>
      </dsp:nvSpPr>
      <dsp:spPr>
        <a:xfrm rot="5400000">
          <a:off x="3828168" y="461440"/>
          <a:ext cx="1447684" cy="113982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837DDF5-29F3-47B1-8181-240B8C2543C6}">
      <dsp:nvSpPr>
        <dsp:cNvPr id="0" name=""/>
        <dsp:cNvSpPr/>
      </dsp:nvSpPr>
      <dsp:spPr>
        <a:xfrm>
          <a:off x="5386255" y="614318"/>
          <a:ext cx="1053117" cy="61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rtl="0">
            <a:lnSpc>
              <a:spcPct val="90000"/>
            </a:lnSpc>
            <a:spcBef>
              <a:spcPct val="0"/>
            </a:spcBef>
            <a:spcAft>
              <a:spcPct val="35000"/>
            </a:spcAft>
          </a:pPr>
          <a:r>
            <a:rPr lang="en-IE" sz="1100" kern="1200" smtClean="0"/>
            <a:t>European Co-operation for accreditation </a:t>
          </a:r>
          <a:endParaRPr lang="en-IE" sz="1100" kern="1200"/>
        </a:p>
      </dsp:txBody>
      <dsp:txXfrm>
        <a:off x="5386255" y="614318"/>
        <a:ext cx="1053117" cy="614318"/>
      </dsp:txXfrm>
    </dsp:sp>
    <dsp:sp modelId="{A28410AC-CF9E-4E18-B25C-B5CEC9598701}">
      <dsp:nvSpPr>
        <dsp:cNvPr id="0" name=""/>
        <dsp:cNvSpPr/>
      </dsp:nvSpPr>
      <dsp:spPr>
        <a:xfrm>
          <a:off x="5122976" y="921477"/>
          <a:ext cx="2632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CDA4EC2-4501-4E5D-9BE9-A281ACE9A121}">
      <dsp:nvSpPr>
        <dsp:cNvPr id="0" name=""/>
        <dsp:cNvSpPr/>
      </dsp:nvSpPr>
      <dsp:spPr>
        <a:xfrm rot="5400000">
          <a:off x="4138908" y="1066175"/>
          <a:ext cx="1128098" cy="83793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E1BE3D9-07E1-41B1-A101-6EAEF9C85912}">
      <dsp:nvSpPr>
        <dsp:cNvPr id="0" name=""/>
        <dsp:cNvSpPr/>
      </dsp:nvSpPr>
      <dsp:spPr>
        <a:xfrm>
          <a:off x="5386255" y="1228636"/>
          <a:ext cx="1053117" cy="61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rtl="0">
            <a:lnSpc>
              <a:spcPct val="90000"/>
            </a:lnSpc>
            <a:spcBef>
              <a:spcPct val="0"/>
            </a:spcBef>
            <a:spcAft>
              <a:spcPct val="35000"/>
            </a:spcAft>
          </a:pPr>
          <a:r>
            <a:rPr lang="en-IE" sz="1100" kern="1200" dirty="0" smtClean="0"/>
            <a:t>International Laboratory Accreditation Co-operation.  </a:t>
          </a:r>
          <a:endParaRPr lang="en-IE" sz="1100" kern="1200" dirty="0"/>
        </a:p>
      </dsp:txBody>
      <dsp:txXfrm>
        <a:off x="5386255" y="1228636"/>
        <a:ext cx="1053117" cy="614318"/>
      </dsp:txXfrm>
    </dsp:sp>
    <dsp:sp modelId="{52DE33AF-A88F-41DC-A2F0-0888206014B4}">
      <dsp:nvSpPr>
        <dsp:cNvPr id="0" name=""/>
        <dsp:cNvSpPr/>
      </dsp:nvSpPr>
      <dsp:spPr>
        <a:xfrm>
          <a:off x="5122976" y="1535795"/>
          <a:ext cx="2632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03934CB-62B3-460E-96A9-84B28CE7B628}">
      <dsp:nvSpPr>
        <dsp:cNvPr id="0" name=""/>
        <dsp:cNvSpPr/>
      </dsp:nvSpPr>
      <dsp:spPr>
        <a:xfrm rot="5400000">
          <a:off x="4450034" y="1670419"/>
          <a:ext cx="805985" cy="53603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7C4C5-8E17-4CD5-A928-FF731ABF61B1}">
      <dsp:nvSpPr>
        <dsp:cNvPr id="0" name=""/>
        <dsp:cNvSpPr/>
      </dsp:nvSpPr>
      <dsp:spPr>
        <a:xfrm>
          <a:off x="5328590" y="-16105"/>
          <a:ext cx="1512171" cy="13696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IE" sz="1400" kern="1200" dirty="0" smtClean="0"/>
            <a:t>Assurance of competence of an organisation</a:t>
          </a:r>
          <a:endParaRPr lang="en-IE" sz="1400" kern="1200" dirty="0"/>
        </a:p>
      </dsp:txBody>
      <dsp:txXfrm>
        <a:off x="5550042" y="184475"/>
        <a:ext cx="1069267" cy="968486"/>
      </dsp:txXfrm>
    </dsp:sp>
    <dsp:sp modelId="{02556C33-854E-4EC2-8664-F71AD28F5934}">
      <dsp:nvSpPr>
        <dsp:cNvPr id="0" name=""/>
        <dsp:cNvSpPr/>
      </dsp:nvSpPr>
      <dsp:spPr>
        <a:xfrm rot="2160000">
          <a:off x="6756377" y="1049431"/>
          <a:ext cx="340851" cy="4622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6766141" y="1111830"/>
        <a:ext cx="238596" cy="277353"/>
      </dsp:txXfrm>
    </dsp:sp>
    <dsp:sp modelId="{FEAF6E52-EAE5-445E-B328-088F8DF3DCFA}">
      <dsp:nvSpPr>
        <dsp:cNvPr id="0" name=""/>
        <dsp:cNvSpPr/>
      </dsp:nvSpPr>
      <dsp:spPr>
        <a:xfrm>
          <a:off x="7063964" y="1192942"/>
          <a:ext cx="1369646" cy="13696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IE" sz="1400" kern="1200" dirty="0" smtClean="0"/>
            <a:t>Logo or Mark used for marketing purposes</a:t>
          </a:r>
          <a:r>
            <a:rPr lang="en-IE" sz="1000" kern="1200" dirty="0" smtClean="0"/>
            <a:t>.</a:t>
          </a:r>
          <a:endParaRPr lang="en-IE" sz="1000" kern="1200" dirty="0"/>
        </a:p>
      </dsp:txBody>
      <dsp:txXfrm>
        <a:off x="7264544" y="1393522"/>
        <a:ext cx="968486" cy="968486"/>
      </dsp:txXfrm>
    </dsp:sp>
    <dsp:sp modelId="{A9A6340B-598F-4274-9389-152D4FDC9BB0}">
      <dsp:nvSpPr>
        <dsp:cNvPr id="0" name=""/>
        <dsp:cNvSpPr/>
      </dsp:nvSpPr>
      <dsp:spPr>
        <a:xfrm rot="6071927">
          <a:off x="7405694" y="2596694"/>
          <a:ext cx="309995" cy="4622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7461224" y="2643531"/>
        <a:ext cx="216997" cy="277353"/>
      </dsp:txXfrm>
    </dsp:sp>
    <dsp:sp modelId="{AAE1C331-CE73-400A-8EDB-62541D547303}">
      <dsp:nvSpPr>
        <dsp:cNvPr id="0" name=""/>
        <dsp:cNvSpPr/>
      </dsp:nvSpPr>
      <dsp:spPr>
        <a:xfrm>
          <a:off x="6405518" y="3115481"/>
          <a:ext cx="1911916" cy="1437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IE" sz="1400" kern="1200" dirty="0" smtClean="0"/>
            <a:t>Implementation of regulations / directives </a:t>
          </a:r>
          <a:endParaRPr lang="en-IE" sz="1400" kern="1200" dirty="0"/>
        </a:p>
      </dsp:txBody>
      <dsp:txXfrm>
        <a:off x="6685512" y="3325944"/>
        <a:ext cx="1351928" cy="1016202"/>
      </dsp:txXfrm>
    </dsp:sp>
    <dsp:sp modelId="{1B688D4B-E7B9-404C-9E10-4AA1F59B5842}">
      <dsp:nvSpPr>
        <dsp:cNvPr id="0" name=""/>
        <dsp:cNvSpPr/>
      </dsp:nvSpPr>
      <dsp:spPr>
        <a:xfrm rot="10800000">
          <a:off x="5848898" y="3583531"/>
          <a:ext cx="352183" cy="4622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954553" y="3675982"/>
        <a:ext cx="246528" cy="277353"/>
      </dsp:txXfrm>
    </dsp:sp>
    <dsp:sp modelId="{B28EDF48-B605-4BF6-9836-739CB8548BC1}">
      <dsp:nvSpPr>
        <dsp:cNvPr id="0" name=""/>
        <dsp:cNvSpPr/>
      </dsp:nvSpPr>
      <dsp:spPr>
        <a:xfrm>
          <a:off x="4371375" y="3149222"/>
          <a:ext cx="1369646" cy="13696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IE" sz="1400" kern="1200" dirty="0" smtClean="0"/>
            <a:t>Removes barriers to trade</a:t>
          </a:r>
          <a:endParaRPr lang="en-IE" sz="1400" kern="1200" dirty="0"/>
        </a:p>
      </dsp:txBody>
      <dsp:txXfrm>
        <a:off x="4571955" y="3349802"/>
        <a:ext cx="968486" cy="968486"/>
      </dsp:txXfrm>
    </dsp:sp>
    <dsp:sp modelId="{847DC268-3003-4738-A665-09387FA9BD92}">
      <dsp:nvSpPr>
        <dsp:cNvPr id="0" name=""/>
        <dsp:cNvSpPr/>
      </dsp:nvSpPr>
      <dsp:spPr>
        <a:xfrm rot="15120000">
          <a:off x="4559430" y="2634582"/>
          <a:ext cx="364273" cy="4622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630956" y="2779000"/>
        <a:ext cx="254991" cy="277353"/>
      </dsp:txXfrm>
    </dsp:sp>
    <dsp:sp modelId="{5685FD5B-A462-4753-BC34-64E71A08A6A5}">
      <dsp:nvSpPr>
        <dsp:cNvPr id="0" name=""/>
        <dsp:cNvSpPr/>
      </dsp:nvSpPr>
      <dsp:spPr>
        <a:xfrm>
          <a:off x="3735741" y="1192942"/>
          <a:ext cx="1369646" cy="13696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IE" sz="1400" kern="1200" dirty="0" smtClean="0"/>
            <a:t>Voluntary versus mandatory.  </a:t>
          </a:r>
          <a:endParaRPr lang="en-IE" sz="1400" kern="1200" dirty="0"/>
        </a:p>
      </dsp:txBody>
      <dsp:txXfrm>
        <a:off x="3936321" y="1393522"/>
        <a:ext cx="968486" cy="968486"/>
      </dsp:txXfrm>
    </dsp:sp>
    <dsp:sp modelId="{BAD7102B-1F8B-4844-BF93-9F99E4BD816E}">
      <dsp:nvSpPr>
        <dsp:cNvPr id="0" name=""/>
        <dsp:cNvSpPr/>
      </dsp:nvSpPr>
      <dsp:spPr>
        <a:xfrm rot="19440000">
          <a:off x="5056513" y="1060771"/>
          <a:ext cx="340851" cy="4622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066277" y="1183274"/>
        <a:ext cx="238596" cy="277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43984-87CB-4AC8-AE19-FA4B9D191283}">
      <dsp:nvSpPr>
        <dsp:cNvPr id="0" name=""/>
        <dsp:cNvSpPr/>
      </dsp:nvSpPr>
      <dsp:spPr>
        <a:xfrm>
          <a:off x="2924105" y="1084408"/>
          <a:ext cx="1389201" cy="138937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7F558DB-BFD7-42E4-89CA-787CFE853D90}">
      <dsp:nvSpPr>
        <dsp:cNvPr id="0" name=""/>
        <dsp:cNvSpPr/>
      </dsp:nvSpPr>
      <dsp:spPr>
        <a:xfrm>
          <a:off x="2268857" y="0"/>
          <a:ext cx="2699696" cy="85185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IE" sz="1800" b="1" kern="1200" dirty="0" smtClean="0"/>
            <a:t>Factual findings</a:t>
          </a:r>
          <a:endParaRPr lang="en-IE" sz="1800" b="1" kern="1200" dirty="0"/>
        </a:p>
      </dsp:txBody>
      <dsp:txXfrm>
        <a:off x="2268857" y="0"/>
        <a:ext cx="2699696" cy="851852"/>
      </dsp:txXfrm>
    </dsp:sp>
    <dsp:sp modelId="{B5AE3769-0A68-4D75-866C-5038A6BFA2EC}">
      <dsp:nvSpPr>
        <dsp:cNvPr id="0" name=""/>
        <dsp:cNvSpPr/>
      </dsp:nvSpPr>
      <dsp:spPr>
        <a:xfrm>
          <a:off x="3331604" y="1280334"/>
          <a:ext cx="1389201" cy="138937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ECF3F85-54E6-489B-9C7F-E161AA2D115F}">
      <dsp:nvSpPr>
        <dsp:cNvPr id="0" name=""/>
        <dsp:cNvSpPr/>
      </dsp:nvSpPr>
      <dsp:spPr>
        <a:xfrm>
          <a:off x="4892140" y="809259"/>
          <a:ext cx="1504967" cy="937037"/>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IE" sz="1700" kern="1200" smtClean="0"/>
            <a:t>Assessing conformity to ISO 20387 and INAB policies</a:t>
          </a:r>
          <a:endParaRPr lang="en-IE" sz="1700" kern="1200"/>
        </a:p>
      </dsp:txBody>
      <dsp:txXfrm>
        <a:off x="4892140" y="809259"/>
        <a:ext cx="1504967" cy="937037"/>
      </dsp:txXfrm>
    </dsp:sp>
    <dsp:sp modelId="{28351401-2D3C-4783-B633-C268EF95EF86}">
      <dsp:nvSpPr>
        <dsp:cNvPr id="0" name=""/>
        <dsp:cNvSpPr/>
      </dsp:nvSpPr>
      <dsp:spPr>
        <a:xfrm>
          <a:off x="3431742" y="1721168"/>
          <a:ext cx="1389201" cy="138937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82972CA5-9778-45CE-92B2-B355DB41D428}">
      <dsp:nvSpPr>
        <dsp:cNvPr id="0" name=""/>
        <dsp:cNvSpPr/>
      </dsp:nvSpPr>
      <dsp:spPr>
        <a:xfrm>
          <a:off x="5036848" y="2001853"/>
          <a:ext cx="1476026" cy="1000926"/>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IE" sz="1700" kern="1200" smtClean="0"/>
            <a:t>Consistency with other accreditation bodies in EU.  </a:t>
          </a:r>
          <a:endParaRPr lang="en-IE" sz="1700" kern="1200"/>
        </a:p>
      </dsp:txBody>
      <dsp:txXfrm>
        <a:off x="5036848" y="2001853"/>
        <a:ext cx="1476026" cy="1000926"/>
      </dsp:txXfrm>
    </dsp:sp>
    <dsp:sp modelId="{6C4D095D-91F8-4E71-985E-57C98BF12820}">
      <dsp:nvSpPr>
        <dsp:cNvPr id="0" name=""/>
        <dsp:cNvSpPr/>
      </dsp:nvSpPr>
      <dsp:spPr>
        <a:xfrm>
          <a:off x="3149850" y="2074687"/>
          <a:ext cx="1389201" cy="138937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578610B-7583-42E9-A5E1-B0F9DC313F1B}">
      <dsp:nvSpPr>
        <dsp:cNvPr id="0" name=""/>
        <dsp:cNvSpPr/>
      </dsp:nvSpPr>
      <dsp:spPr>
        <a:xfrm>
          <a:off x="4400131" y="3343521"/>
          <a:ext cx="1591793" cy="915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IE" sz="1700" kern="1200" smtClean="0"/>
            <a:t>Added value to the organisation </a:t>
          </a:r>
          <a:endParaRPr lang="en-IE" sz="1700" kern="1200"/>
        </a:p>
      </dsp:txBody>
      <dsp:txXfrm>
        <a:off x="4400131" y="3343521"/>
        <a:ext cx="1591793" cy="915741"/>
      </dsp:txXfrm>
    </dsp:sp>
    <dsp:sp modelId="{56C8E534-71BB-4F3D-90AD-D5FA54C01DF2}">
      <dsp:nvSpPr>
        <dsp:cNvPr id="0" name=""/>
        <dsp:cNvSpPr/>
      </dsp:nvSpPr>
      <dsp:spPr>
        <a:xfrm>
          <a:off x="2698360" y="2074687"/>
          <a:ext cx="1389201" cy="138937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256DCAF-84B8-4782-BB93-9DFE6B568AF5}">
      <dsp:nvSpPr>
        <dsp:cNvPr id="0" name=""/>
        <dsp:cNvSpPr/>
      </dsp:nvSpPr>
      <dsp:spPr>
        <a:xfrm>
          <a:off x="1245487" y="3343521"/>
          <a:ext cx="1591793" cy="915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IE" sz="1700" kern="1200" smtClean="0"/>
            <a:t>Competence of assessors,  as per the scope of application. </a:t>
          </a:r>
          <a:endParaRPr lang="en-IE" sz="1700" kern="1200"/>
        </a:p>
      </dsp:txBody>
      <dsp:txXfrm>
        <a:off x="1245487" y="3343521"/>
        <a:ext cx="1591793" cy="915741"/>
      </dsp:txXfrm>
    </dsp:sp>
    <dsp:sp modelId="{ED7ABCAA-9BFC-49FC-A34B-9E68ACAC01BA}">
      <dsp:nvSpPr>
        <dsp:cNvPr id="0" name=""/>
        <dsp:cNvSpPr/>
      </dsp:nvSpPr>
      <dsp:spPr>
        <a:xfrm>
          <a:off x="2416468" y="1721168"/>
          <a:ext cx="1389201" cy="138937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B82DBBA-C630-41DA-A1C4-D749B5EBDB69}">
      <dsp:nvSpPr>
        <dsp:cNvPr id="0" name=""/>
        <dsp:cNvSpPr/>
      </dsp:nvSpPr>
      <dsp:spPr>
        <a:xfrm>
          <a:off x="724536" y="2001853"/>
          <a:ext cx="1476026" cy="1000926"/>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IE" sz="1700" kern="1200" smtClean="0"/>
            <a:t>Consistency of assessment and assessors. </a:t>
          </a:r>
          <a:endParaRPr lang="en-IE" sz="1700" kern="1200"/>
        </a:p>
      </dsp:txBody>
      <dsp:txXfrm>
        <a:off x="724536" y="2001853"/>
        <a:ext cx="1476026" cy="1000926"/>
      </dsp:txXfrm>
    </dsp:sp>
    <dsp:sp modelId="{173CD06F-F755-4D61-B110-A744330D57EF}">
      <dsp:nvSpPr>
        <dsp:cNvPr id="0" name=""/>
        <dsp:cNvSpPr/>
      </dsp:nvSpPr>
      <dsp:spPr>
        <a:xfrm>
          <a:off x="2952329" y="1512165"/>
          <a:ext cx="1389201" cy="138937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133E5B8-0690-49D3-BB52-866034C21D68}">
      <dsp:nvSpPr>
        <dsp:cNvPr id="0" name=""/>
        <dsp:cNvSpPr/>
      </dsp:nvSpPr>
      <dsp:spPr>
        <a:xfrm>
          <a:off x="840303" y="809259"/>
          <a:ext cx="1504967" cy="937037"/>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IE" sz="1700" kern="1200" smtClean="0"/>
            <a:t>Impartial, confidential </a:t>
          </a:r>
          <a:endParaRPr lang="en-IE" sz="1700" kern="1200"/>
        </a:p>
      </dsp:txBody>
      <dsp:txXfrm>
        <a:off x="840303" y="809259"/>
        <a:ext cx="1504967" cy="937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006B-33A5-43E3-8B4D-F43BC6FB4C77}">
      <dsp:nvSpPr>
        <dsp:cNvPr id="0" name=""/>
        <dsp:cNvSpPr/>
      </dsp:nvSpPr>
      <dsp:spPr>
        <a:xfrm>
          <a:off x="0" y="71796"/>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dirty="0" smtClean="0"/>
            <a:t>Application assigned to INAB assessment manager </a:t>
          </a:r>
          <a:endParaRPr lang="en-IE" sz="1700" kern="1200" dirty="0"/>
        </a:p>
      </dsp:txBody>
      <dsp:txXfrm>
        <a:off x="19419" y="91215"/>
        <a:ext cx="7198574" cy="358962"/>
      </dsp:txXfrm>
    </dsp:sp>
    <dsp:sp modelId="{6D9DFA43-8C81-470A-BBEF-C4B09C5F457E}">
      <dsp:nvSpPr>
        <dsp:cNvPr id="0" name=""/>
        <dsp:cNvSpPr/>
      </dsp:nvSpPr>
      <dsp:spPr>
        <a:xfrm>
          <a:off x="0" y="469465"/>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smtClean="0"/>
            <a:t>Document review</a:t>
          </a:r>
          <a:endParaRPr lang="en-IE" sz="1700" kern="1200"/>
        </a:p>
      </dsp:txBody>
      <dsp:txXfrm>
        <a:off x="19419" y="488884"/>
        <a:ext cx="7198574" cy="358962"/>
      </dsp:txXfrm>
    </dsp:sp>
    <dsp:sp modelId="{EC232A09-2DF1-4405-A4F4-B95385D30126}">
      <dsp:nvSpPr>
        <dsp:cNvPr id="0" name=""/>
        <dsp:cNvSpPr/>
      </dsp:nvSpPr>
      <dsp:spPr>
        <a:xfrm>
          <a:off x="0" y="916225"/>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smtClean="0"/>
            <a:t>Pre-assessment</a:t>
          </a:r>
          <a:endParaRPr lang="en-IE" sz="1700" kern="1200"/>
        </a:p>
      </dsp:txBody>
      <dsp:txXfrm>
        <a:off x="19419" y="935644"/>
        <a:ext cx="7198574" cy="358962"/>
      </dsp:txXfrm>
    </dsp:sp>
    <dsp:sp modelId="{709D1F0E-F363-40EA-A76B-8555F8C7CF8F}">
      <dsp:nvSpPr>
        <dsp:cNvPr id="0" name=""/>
        <dsp:cNvSpPr/>
      </dsp:nvSpPr>
      <dsp:spPr>
        <a:xfrm>
          <a:off x="0" y="1367940"/>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dirty="0" smtClean="0"/>
            <a:t>Initial assessment </a:t>
          </a:r>
          <a:endParaRPr lang="en-IE" sz="1700" kern="1200" dirty="0"/>
        </a:p>
      </dsp:txBody>
      <dsp:txXfrm>
        <a:off x="19419" y="1387359"/>
        <a:ext cx="7198574" cy="358962"/>
      </dsp:txXfrm>
    </dsp:sp>
    <dsp:sp modelId="{F0D0B989-A30E-4CF5-B30D-ED2AC0594219}">
      <dsp:nvSpPr>
        <dsp:cNvPr id="0" name=""/>
        <dsp:cNvSpPr/>
      </dsp:nvSpPr>
      <dsp:spPr>
        <a:xfrm>
          <a:off x="0" y="1809745"/>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dirty="0" smtClean="0"/>
            <a:t>Witnessed activity in the biobank </a:t>
          </a:r>
          <a:endParaRPr lang="en-IE" sz="1700" kern="1200" dirty="0"/>
        </a:p>
      </dsp:txBody>
      <dsp:txXfrm>
        <a:off x="19419" y="1829164"/>
        <a:ext cx="7198574" cy="358962"/>
      </dsp:txXfrm>
    </dsp:sp>
    <dsp:sp modelId="{566D2821-D8DD-4C86-9473-29AC3A4E28E7}">
      <dsp:nvSpPr>
        <dsp:cNvPr id="0" name=""/>
        <dsp:cNvSpPr/>
      </dsp:nvSpPr>
      <dsp:spPr>
        <a:xfrm>
          <a:off x="0" y="2256505"/>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dirty="0" smtClean="0"/>
            <a:t>Clearance of non-conformities </a:t>
          </a:r>
          <a:endParaRPr lang="en-IE" sz="1700" kern="1200" dirty="0"/>
        </a:p>
      </dsp:txBody>
      <dsp:txXfrm>
        <a:off x="19419" y="2275924"/>
        <a:ext cx="7198574" cy="358962"/>
      </dsp:txXfrm>
    </dsp:sp>
    <dsp:sp modelId="{31BAE3BA-5428-4659-9947-7B2FB4C57CA6}">
      <dsp:nvSpPr>
        <dsp:cNvPr id="0" name=""/>
        <dsp:cNvSpPr/>
      </dsp:nvSpPr>
      <dsp:spPr>
        <a:xfrm>
          <a:off x="0" y="2703264"/>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dirty="0" smtClean="0"/>
            <a:t>Recommendation to the INAB Board </a:t>
          </a:r>
          <a:endParaRPr lang="en-IE" sz="1700" kern="1200" dirty="0"/>
        </a:p>
      </dsp:txBody>
      <dsp:txXfrm>
        <a:off x="19419" y="2722683"/>
        <a:ext cx="7198574" cy="358962"/>
      </dsp:txXfrm>
    </dsp:sp>
    <dsp:sp modelId="{DB7435AC-A064-49AD-A715-E691C16ADF59}">
      <dsp:nvSpPr>
        <dsp:cNvPr id="0" name=""/>
        <dsp:cNvSpPr/>
      </dsp:nvSpPr>
      <dsp:spPr>
        <a:xfrm>
          <a:off x="0" y="3150024"/>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smtClean="0"/>
            <a:t>Accreditation awarded</a:t>
          </a:r>
          <a:endParaRPr lang="en-IE" sz="1700" kern="1200"/>
        </a:p>
      </dsp:txBody>
      <dsp:txXfrm>
        <a:off x="19419" y="3169443"/>
        <a:ext cx="7198574" cy="358962"/>
      </dsp:txXfrm>
    </dsp:sp>
    <dsp:sp modelId="{2DB27A3C-67FA-4248-81C1-946BA4BA7A12}">
      <dsp:nvSpPr>
        <dsp:cNvPr id="0" name=""/>
        <dsp:cNvSpPr/>
      </dsp:nvSpPr>
      <dsp:spPr>
        <a:xfrm>
          <a:off x="0" y="3596784"/>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smtClean="0"/>
            <a:t>Routine Assessment</a:t>
          </a:r>
          <a:endParaRPr lang="en-IE" sz="1700" kern="1200"/>
        </a:p>
      </dsp:txBody>
      <dsp:txXfrm>
        <a:off x="19419" y="3616203"/>
        <a:ext cx="7198574" cy="358962"/>
      </dsp:txXfrm>
    </dsp:sp>
    <dsp:sp modelId="{1E0227B6-B597-42E5-A9B0-4320B349BC41}">
      <dsp:nvSpPr>
        <dsp:cNvPr id="0" name=""/>
        <dsp:cNvSpPr/>
      </dsp:nvSpPr>
      <dsp:spPr>
        <a:xfrm>
          <a:off x="0" y="4043544"/>
          <a:ext cx="7237412" cy="39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kern="1200" dirty="0" smtClean="0"/>
            <a:t>Re-assessment,  5 </a:t>
          </a:r>
          <a:r>
            <a:rPr lang="en-IE" sz="1700" kern="1200" dirty="0" err="1" smtClean="0"/>
            <a:t>yr</a:t>
          </a:r>
          <a:r>
            <a:rPr lang="en-IE" sz="1700" kern="1200" dirty="0" smtClean="0"/>
            <a:t> cycle </a:t>
          </a:r>
          <a:endParaRPr lang="en-IE" sz="1700" kern="1200" dirty="0"/>
        </a:p>
      </dsp:txBody>
      <dsp:txXfrm>
        <a:off x="19419" y="4062963"/>
        <a:ext cx="7198574" cy="358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68227-BED2-453F-98B8-22D1CC0DC073}">
      <dsp:nvSpPr>
        <dsp:cNvPr id="0" name=""/>
        <dsp:cNvSpPr/>
      </dsp:nvSpPr>
      <dsp:spPr>
        <a:xfrm>
          <a:off x="0" y="3531"/>
          <a:ext cx="7237413" cy="1737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IE" sz="4500" kern="1200" dirty="0" smtClean="0"/>
            <a:t>Thank you for your attention </a:t>
          </a:r>
          <a:endParaRPr lang="en-IE" sz="4500" kern="1200" dirty="0"/>
        </a:p>
      </dsp:txBody>
      <dsp:txXfrm>
        <a:off x="84815" y="88346"/>
        <a:ext cx="7067783" cy="1567820"/>
      </dsp:txXfrm>
    </dsp:sp>
    <dsp:sp modelId="{D9AD32ED-FD52-4B1D-B1F8-63B1A0F1A8B6}">
      <dsp:nvSpPr>
        <dsp:cNvPr id="0" name=""/>
        <dsp:cNvSpPr/>
      </dsp:nvSpPr>
      <dsp:spPr>
        <a:xfrm>
          <a:off x="0" y="1874112"/>
          <a:ext cx="7237413" cy="1737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IE" sz="4500" kern="1200" dirty="0" smtClean="0"/>
            <a:t>Questions?  </a:t>
          </a:r>
          <a:endParaRPr lang="en-IE" sz="4500" kern="1200" dirty="0"/>
        </a:p>
      </dsp:txBody>
      <dsp:txXfrm>
        <a:off x="84815" y="1958927"/>
        <a:ext cx="7067783" cy="15678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latin typeface="Arial" panose="020B0604020202020204" pitchFamily="34" charset="0"/>
              </a:defRPr>
            </a:lvl1pPr>
          </a:lstStyle>
          <a:p>
            <a:pPr>
              <a:defRPr/>
            </a:pPr>
            <a:endParaRPr lang="en-US" alt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latin typeface="Arial" panose="020B0604020202020204" pitchFamily="34" charset="0"/>
              </a:defRPr>
            </a:lvl1pPr>
          </a:lstStyle>
          <a:p>
            <a:pPr>
              <a:defRPr/>
            </a:pPr>
            <a:endParaRPr lang="en-US" alt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latin typeface="Arial" panose="020B0604020202020204" pitchFamily="34" charset="0"/>
              </a:defRPr>
            </a:lvl1pPr>
          </a:lstStyle>
          <a:p>
            <a:pPr>
              <a:defRPr/>
            </a:pPr>
            <a:endParaRPr lang="en-US" alt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AB0227BB-6D6B-4B6D-8872-85EF14FC37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latin typeface="Arial" panose="020B0604020202020204" pitchFamily="34" charset="0"/>
              </a:defRPr>
            </a:lvl1pPr>
          </a:lstStyle>
          <a:p>
            <a:pPr>
              <a:defRPr/>
            </a:pPr>
            <a:endParaRPr lang="en-US" altLang="en-US"/>
          </a:p>
        </p:txBody>
      </p:sp>
      <p:sp>
        <p:nvSpPr>
          <p:cNvPr id="11673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latin typeface="Arial" panose="020B0604020202020204" pitchFamily="34" charset="0"/>
              </a:defRPr>
            </a:lvl1pPr>
          </a:lstStyle>
          <a:p>
            <a:pPr>
              <a:defRPr/>
            </a:pPr>
            <a:endParaRPr lang="en-US" altLang="en-US"/>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latin typeface="Arial" panose="020B0604020202020204" pitchFamily="34" charset="0"/>
              </a:defRPr>
            </a:lvl1pPr>
          </a:lstStyle>
          <a:p>
            <a:pPr>
              <a:defRPr/>
            </a:pPr>
            <a:endParaRPr lang="en-US" altLang="en-US"/>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1DA0A2DF-6892-4C0E-95F6-8AB59C835E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smtClean="0"/>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3B17A44A-7933-4C77-9262-DE172C243C00}" type="slidenum">
              <a:rPr lang="en-US" altLang="en-US" sz="1200" smtClean="0">
                <a:solidFill>
                  <a:schemeClr val="tx1"/>
                </a:solidFill>
                <a:latin typeface="Arial" panose="020B0604020202020204" pitchFamily="34" charset="0"/>
              </a:rPr>
              <a:pPr/>
              <a:t>7</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smtClean="0"/>
              <a:t>This is the time to determine Roles, Responsibilities, and Relationships (or communication platforms)</a:t>
            </a:r>
          </a:p>
          <a:p>
            <a:r>
              <a:rPr lang="en-IE" altLang="en-US" smtClean="0"/>
              <a:t>Once implementation is adopted, effective communication will allow personnel to understand the strategy and their particular role in how it will be performed.</a:t>
            </a:r>
          </a:p>
          <a:p>
            <a:r>
              <a:rPr lang="en-IE" altLang="en-US" smtClean="0"/>
              <a:t>So that ownership on the part of the “implementers” is a real feature for the biobank personnel nurturing a mindset of ongoing quality and improvement</a:t>
            </a:r>
          </a:p>
          <a:p>
            <a:r>
              <a:rPr lang="en-IE" altLang="en-US" smtClean="0"/>
              <a:t>“trust but verify” feedback both from verification and validation processes and directly from personnel implementing the goals is fundamental to the demonstration of conformance. </a:t>
            </a:r>
          </a:p>
          <a:p>
            <a:endParaRPr lang="en-IE" altLang="en-US" smtClean="0"/>
          </a:p>
          <a:p>
            <a:endParaRPr lang="en-US" altLang="en-US" smtClean="0"/>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F634A285-356E-4295-9027-66FB3E7BE57E}" type="slidenum">
              <a:rPr lang="en-US" altLang="en-US" sz="1200" smtClean="0">
                <a:solidFill>
                  <a:schemeClr val="tx1"/>
                </a:solidFill>
                <a:latin typeface="Arial" panose="020B0604020202020204" pitchFamily="34" charset="0"/>
              </a:rPr>
              <a:pPr/>
              <a:t>22</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smtClean="0"/>
              <a:t>Once implementation is underway I would look to monitor progress, and provide continued support – in fact a quality management system that incorporates or enables monitoring through internal auditing will provide a strong foundation to achieving fitness for the intended purpose. </a:t>
            </a:r>
          </a:p>
          <a:p>
            <a:r>
              <a:rPr lang="en-IE" altLang="en-US" b="1" smtClean="0"/>
              <a:t>Establish a performance tracking and monitoring system.</a:t>
            </a:r>
            <a:r>
              <a:rPr lang="en-IE" altLang="en-US" smtClean="0"/>
              <a:t>  It is chance to evaluate that implementation</a:t>
            </a:r>
            <a:r>
              <a:rPr lang="en-IE" altLang="en-US" b="1" smtClean="0"/>
              <a:t> is aligned</a:t>
            </a:r>
            <a:r>
              <a:rPr lang="en-IE" altLang="en-US" smtClean="0"/>
              <a:t> with defined mission and strategic goals of the biobank and its operations.</a:t>
            </a:r>
          </a:p>
          <a:p>
            <a:r>
              <a:rPr lang="en-IE" altLang="en-US" smtClean="0"/>
              <a:t>It is the opportune time to ask if the implementation of the requirements and other changes serve to further increase user confidence:</a:t>
            </a:r>
          </a:p>
          <a:p>
            <a:r>
              <a:rPr lang="en-IE" altLang="en-US" smtClean="0"/>
              <a:t>•Do potential users have a basis to assess FIP?</a:t>
            </a:r>
          </a:p>
          <a:p>
            <a:r>
              <a:rPr lang="en-IE" altLang="en-US" smtClean="0"/>
              <a:t>•Does the Quality Management System (QMS) address quality policies and objectives in processes, enabling demonstration of efficient use of resources, improved risk management, and increased robustness of practices, plans, and records. </a:t>
            </a:r>
          </a:p>
          <a:p>
            <a:r>
              <a:rPr lang="en-IE" altLang="en-US" smtClean="0"/>
              <a:t>•Is technical competence evident?</a:t>
            </a:r>
          </a:p>
          <a:p>
            <a:r>
              <a:rPr lang="en-IE" altLang="en-US" smtClean="0"/>
              <a:t>•Are cooperation, exchange of BMaD and harmonization with other biobanking outputs improved?</a:t>
            </a:r>
          </a:p>
          <a:p>
            <a:r>
              <a:rPr lang="en-IE" altLang="en-US" smtClean="0"/>
              <a:t>Implementation is an iterative process. Processes can change mid-course, and unforeseen issues or challenges can arise. Sometimes, original goals will need to shift as implementation is realised.</a:t>
            </a:r>
          </a:p>
          <a:p>
            <a:r>
              <a:rPr lang="en-IE" altLang="en-US" smtClean="0"/>
              <a:t>It can help to be attentive, flexible during implementation and to communicate the need for this to others involved in the process as a willingness to change or even readjust plans as you oversee implementation can prove more beneficial to blindly adhere to the original goals. Agility within the biobank system may help to support the implementation and therefore could become an important feature of the Quality Management System supporting the biobank. in fact a quality management system that incorporates or enables monitoring through internal auditing will provide a strong foundation to achieving fitness for the intended purpose.</a:t>
            </a:r>
          </a:p>
          <a:p>
            <a:endParaRPr lang="en-IE" altLang="en-US" smtClean="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C0759EB8-876E-4A53-B591-BDC8954EEC90}" type="slidenum">
              <a:rPr lang="en-US" altLang="en-US" sz="1200" smtClean="0">
                <a:solidFill>
                  <a:schemeClr val="tx1"/>
                </a:solidFill>
                <a:latin typeface="Arial" panose="020B0604020202020204" pitchFamily="34" charset="0"/>
              </a:rPr>
              <a:pPr/>
              <a:t>23</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E" altLang="en-US" smtClean="0"/>
              <a:t>In the next few slides, I will brief you on some key elements and principles of building a QMS</a:t>
            </a: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BED87445-E1A3-423F-83E6-1F47209C12C7}" type="slidenum">
              <a:rPr lang="en-US" altLang="en-US" sz="1200" smtClean="0">
                <a:solidFill>
                  <a:schemeClr val="tx1"/>
                </a:solidFill>
                <a:latin typeface="Arial" panose="020B0604020202020204" pitchFamily="34" charset="0"/>
              </a:rPr>
              <a:pPr/>
              <a:t>28</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ltLang="en-US"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183FA625-4F23-406B-8825-0233463A6820}" type="slidenum">
              <a:rPr lang="en-US" altLang="en-US" sz="1200" smtClean="0">
                <a:solidFill>
                  <a:schemeClr val="tx1"/>
                </a:solidFill>
                <a:latin typeface="Arial" panose="020B0604020202020204" pitchFamily="34" charset="0"/>
              </a:rPr>
              <a:pPr/>
              <a:t>44</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CADF4A5A-B44A-4722-AECA-DE87238117BB}" type="slidenum">
              <a:rPr lang="en-US" altLang="en-US" sz="1200" smtClean="0">
                <a:solidFill>
                  <a:srgbClr val="000000"/>
                </a:solidFill>
                <a:latin typeface="Arial" panose="020B0604020202020204" pitchFamily="34" charset="0"/>
              </a:rPr>
              <a:pPr/>
              <a:t>14</a:t>
            </a:fld>
            <a:endParaRPr lang="en-US" altLang="en-US" sz="1200" smtClean="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mtClean="0"/>
              <a:t>I thought that it might be beneficial to consider a how a biobank can approach implementation of ISO 20387, General requirements for biobanking. I thought I’d put myself in the place of someone with a biobank interested in doing exactly this.</a:t>
            </a:r>
          </a:p>
          <a:p>
            <a:endParaRPr lang="en-US" altLang="en-US" smtClean="0"/>
          </a:p>
          <a:p>
            <a:r>
              <a:rPr lang="en-US" altLang="en-US" smtClean="0"/>
              <a:t>Initial steps would include a move to identify what the desired state for your biobank might look like. This could differ hugely from biobank to biobank depending upon on sector or domain of operation, resources available and the biobank’s current mission. </a:t>
            </a:r>
          </a:p>
          <a:p>
            <a:r>
              <a:rPr lang="en-US" altLang="en-US" smtClean="0"/>
              <a:t>Possible desired states include implementation of whole or in part of the standard to satisfy driving stakeholders.  New biobanks could use the standard to address requirements as they arise, and experienced biobanks will at least already have a framework of quality elements upon which to address biobanking specific requirements and related competencies. However, only by addressing all requirements of ISO20387 (complete implementation), can a biobank demonstrate conformity to the standard and move to be assessed for accreditation. </a:t>
            </a:r>
          </a:p>
          <a:p>
            <a:endParaRPr lang="en-US" altLang="en-US" smtClean="0"/>
          </a:p>
          <a:p>
            <a:r>
              <a:rPr lang="en-US" altLang="en-US" smtClean="0"/>
              <a:t>I would look to carefully evaluate my biobank’s current state (2) and use the delta bwteen the desired and current states in order to determine my areas of focus (step3). </a:t>
            </a:r>
            <a:r>
              <a:rPr lang="en-IE" altLang="en-US" smtClean="0"/>
              <a:t>This is the time to set goals or targets related to standard. These goals should be relevant to my biobank. They weill need to be realistic for my biobank AND they should also align with my biobanks business goals. </a:t>
            </a:r>
            <a:r>
              <a:rPr lang="en-US" altLang="en-US" smtClean="0"/>
              <a:t>A resulting implementation plan can then be formulated to address the areas of focus and apply solutions (steps 4)  (to bridge the gaps) meeting the requirements and preferentially the recommendations where applicable). </a:t>
            </a:r>
          </a:p>
          <a:p>
            <a:r>
              <a:rPr lang="en-US" altLang="en-US" smtClean="0"/>
              <a:t>(Step 5 ) I would include a system of monitoring to accompany implementation.  Allowing sufficient time and systems to examine, reflect and adjust accordingly will help manage effectively risk during the implementation process.</a:t>
            </a:r>
          </a:p>
          <a:p>
            <a:endParaRPr lang="en-US" altLang="en-US" smtClean="0"/>
          </a:p>
          <a:p>
            <a:r>
              <a:rPr lang="en-IE" altLang="en-US" smtClean="0"/>
              <a:t>I will go through each of the steps in more detail but I wished to draw your attention to the fact that ISO 20387 does not exist alone. </a:t>
            </a:r>
          </a:p>
          <a:p>
            <a:endParaRPr lang="en-US" altLang="en-US" smtClean="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5CE5B18E-063D-4177-9F33-00D2D10BB257}" type="slidenum">
              <a:rPr lang="en-US" altLang="en-US" sz="1200" smtClean="0">
                <a:solidFill>
                  <a:schemeClr val="tx1"/>
                </a:solidFill>
                <a:latin typeface="Arial" panose="020B0604020202020204" pitchFamily="34" charset="0"/>
              </a:rPr>
              <a:pPr/>
              <a:t>15</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E" altLang="en-US" smtClean="0"/>
              <a:t>What can help me implement the standard?</a:t>
            </a:r>
          </a:p>
          <a:p>
            <a:endParaRPr lang="en-IE" altLang="en-US" smtClean="0"/>
          </a:p>
          <a:p>
            <a:r>
              <a:rPr lang="en-IE" altLang="en-US" smtClean="0"/>
              <a:t>Due to the newness of the standard and in recognition of the potential complexity of application across very different species - domains, a technical report – ISO 22758 was written and was published last year to help clarify some elements of the standard. </a:t>
            </a:r>
          </a:p>
          <a:p>
            <a:endParaRPr lang="en-IE" altLang="en-US" smtClean="0"/>
          </a:p>
          <a:p>
            <a:r>
              <a:rPr lang="en-IE" altLang="en-US" smtClean="0"/>
              <a:t>ISO 20387 is the international standard and a biobank needs to conform to the requirements detailed therein to move to conformity assessment. ISO TR 22758 is a report WIHTOUT requirements. It provides guidelines clarifications explanation nd example to help interpret some of the standard. It simply acts as an aid for implementation of ISO20387 requirements.</a:t>
            </a:r>
          </a:p>
          <a:p>
            <a:endParaRPr lang="en-IE" altLang="en-US" smtClean="0"/>
          </a:p>
          <a:p>
            <a:r>
              <a:rPr lang="en-IE" altLang="en-US" smtClean="0"/>
              <a:t>Both documents are equally applicable to newly established and existing biobanks. </a:t>
            </a:r>
          </a:p>
          <a:p>
            <a:endParaRPr lang="en-IE" altLang="en-US" smtClean="0"/>
          </a:p>
          <a:p>
            <a:r>
              <a:rPr lang="en-IE" altLang="en-US" smtClean="0"/>
              <a:t>Conformity assessment of a product or system to a given standard often involves inspection, testing and certification. International Standard ISO/IEC defines conformity assessment as a “demonstration that speciﬁed requirements relating to a product, process, system, person or body are fulﬁlled.”</a:t>
            </a:r>
            <a:endParaRPr lang="en-US" altLang="en-US" smtClean="0"/>
          </a:p>
          <a:p>
            <a:endParaRPr lang="en-US" altLang="en-US" smtClean="0"/>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E70471F3-B19F-4521-B95D-0E63EED9E273}" type="slidenum">
              <a:rPr lang="en-US" altLang="en-US" sz="1200" smtClean="0">
                <a:solidFill>
                  <a:schemeClr val="tx1"/>
                </a:solidFill>
                <a:latin typeface="Arial" panose="020B0604020202020204" pitchFamily="34" charset="0"/>
              </a:rPr>
              <a:pPr/>
              <a:t>16</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p:spPr>
      </p:sp>
      <p:sp>
        <p:nvSpPr>
          <p:cNvPr id="3072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mtClean="0"/>
              <a:t>Retuning to implementation diagram, Of critical importance to the identification of the desired state, is the constant vigilance that is required to remain in line with the obligations that exist for a biobank: these include local/ regional, national and international regulations such as GDPR among many others, and ethical framework </a:t>
            </a:r>
          </a:p>
          <a:p>
            <a:r>
              <a:rPr lang="en-US" altLang="en-US" smtClean="0">
                <a:solidFill>
                  <a:schemeClr val="bg1"/>
                </a:solidFill>
              </a:rPr>
              <a:t>Many of these can be consider </a:t>
            </a:r>
            <a:r>
              <a:rPr lang="en-GB" altLang="en-US" smtClean="0">
                <a:solidFill>
                  <a:schemeClr val="bg1"/>
                </a:solidFill>
              </a:rPr>
              <a:t>Living documents with updates, changes and amendments created  in response to different technologies, and societal changes.  A biobank’s  legal &amp; ethical framework will form the core structure for the biobank operations. It is worth noting that such regulations and obligations are not included within standards as standards are voluntary.  </a:t>
            </a:r>
          </a:p>
          <a:p>
            <a:endParaRPr lang="en-IE" altLang="en-US" smtClean="0"/>
          </a:p>
          <a:p>
            <a:pPr eaLnBrk="1" hangingPunct="1">
              <a:spcBef>
                <a:spcPct val="0"/>
              </a:spcBef>
            </a:pPr>
            <a:r>
              <a:rPr lang="en-IE" altLang="en-US" smtClean="0"/>
              <a:t>ISO 20387, as a conformity assessment enabling standard, can be described as having three interdependent and interlinked types of requirements –  biobank-specific requirements, technical requirements (often  referred to as competence), and Management System Requirements (specifically a Quality Management System). </a:t>
            </a:r>
            <a:r>
              <a:rPr lang="en-US" altLang="en-US" smtClean="0"/>
              <a:t>By addressing this trinity of requirements of ISO20387 (complete implementation), a biobank can demonstrate conformity to the standard and move to be assessed for accreditation. C</a:t>
            </a:r>
            <a:r>
              <a:rPr lang="en-IE" altLang="en-US" smtClean="0"/>
              <a:t>ombined implementation of all three elements can result in increased robustness and confidence in biobanking operations and in the resultant biobanking output. </a:t>
            </a:r>
          </a:p>
          <a:p>
            <a:pPr eaLnBrk="1" hangingPunct="1">
              <a:spcBef>
                <a:spcPct val="0"/>
              </a:spcBef>
            </a:pPr>
            <a:endParaRPr lang="en-IE" altLang="en-US" smtClean="0"/>
          </a:p>
          <a:p>
            <a:pPr eaLnBrk="1" hangingPunct="1">
              <a:spcBef>
                <a:spcPct val="0"/>
              </a:spcBef>
            </a:pPr>
            <a:r>
              <a:rPr lang="en-IE" altLang="en-US" smtClean="0"/>
              <a:t>It is possible of course to consider incremental implementation, where a biobank moves to address requirements in a stepwise manner in order to fit with resource availability.</a:t>
            </a:r>
          </a:p>
          <a:p>
            <a:pPr eaLnBrk="1" hangingPunct="1">
              <a:spcBef>
                <a:spcPct val="0"/>
              </a:spcBef>
            </a:pPr>
            <a:r>
              <a:rPr lang="en-IE" altLang="en-US" smtClean="0"/>
              <a:t>The desired state will need to be aligned to the biobank’s vision &amp; business roadmap to be considered realistic.   </a:t>
            </a:r>
          </a:p>
          <a:p>
            <a:pPr eaLnBrk="1" hangingPunct="1">
              <a:spcBef>
                <a:spcPct val="0"/>
              </a:spcBef>
            </a:pPr>
            <a:endParaRPr lang="en-IE" altLang="en-US" smtClean="0"/>
          </a:p>
          <a:p>
            <a:pPr eaLnBrk="1" hangingPunct="1">
              <a:spcBef>
                <a:spcPct val="0"/>
              </a:spcBef>
            </a:pPr>
            <a:endParaRPr lang="en-IE" altLang="en-US" smtClean="0"/>
          </a:p>
          <a:p>
            <a:endParaRPr lang="en-US" altLang="en-US" smtClean="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D2DC54E0-4720-42E4-9EAF-6BC9E26DD8C6}" type="slidenum">
              <a:rPr lang="en-US" altLang="en-US" sz="1200" smtClean="0">
                <a:solidFill>
                  <a:schemeClr val="tx1"/>
                </a:solidFill>
                <a:latin typeface="Arial" panose="020B0604020202020204" pitchFamily="34" charset="0"/>
              </a:rPr>
              <a:pPr/>
              <a:t>17</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IE" dirty="0"/>
              <a:t>It can useful to evaluate my biobank’s current state with respect to its needs and mission but also to what is happening globally. Over the past year or more, we have seen unprecedented global changes which have transformed the landscape in which organizations operate.</a:t>
            </a:r>
          </a:p>
          <a:p>
            <a:pPr eaLnBrk="1" fontAlgn="auto" hangingPunct="1">
              <a:spcBef>
                <a:spcPts val="0"/>
              </a:spcBef>
              <a:spcAft>
                <a:spcPts val="0"/>
              </a:spcAft>
              <a:defRPr/>
            </a:pPr>
            <a:endParaRPr lang="en-GB" dirty="0">
              <a:solidFill>
                <a:schemeClr val="bg1"/>
              </a:solidFill>
            </a:endParaRPr>
          </a:p>
          <a:p>
            <a:pPr eaLnBrk="1" fontAlgn="auto" hangingPunct="1">
              <a:spcBef>
                <a:spcPts val="0"/>
              </a:spcBef>
              <a:spcAft>
                <a:spcPts val="0"/>
              </a:spcAft>
              <a:defRPr/>
            </a:pPr>
            <a:r>
              <a:rPr lang="en-GB" dirty="0">
                <a:solidFill>
                  <a:schemeClr val="bg1"/>
                </a:solidFill>
              </a:rPr>
              <a:t>Despite the fact that biobanking is a critical cog in research and development, there are limited metrics available to biobanks to help demonstrate a commitment to quality, </a:t>
            </a:r>
            <a:r>
              <a:rPr lang="en-IE" b="1" dirty="0"/>
              <a:t>metrological traceability</a:t>
            </a:r>
            <a:r>
              <a:rPr lang="en-GB" dirty="0">
                <a:solidFill>
                  <a:schemeClr val="bg1"/>
                </a:solidFill>
              </a:rPr>
              <a:t> and interoperability. It can be useful to look for new opportunities to inspire confidence for those stakeholders who most need this. </a:t>
            </a:r>
            <a:r>
              <a:rPr lang="en-GB" strike="sngStrike" dirty="0">
                <a:solidFill>
                  <a:schemeClr val="bg1"/>
                </a:solidFill>
              </a:rPr>
              <a:t>The voice of the patient can become increasingly lost in the years between consultation, consent, collection and final use if in fact their BMaD is used at all.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GB" dirty="0">
                <a:solidFill>
                  <a:schemeClr val="bg1"/>
                </a:solidFill>
              </a:rPr>
              <a:t>The biobank can undertake a in depth assessment of its operation, examine all the </a:t>
            </a:r>
            <a:r>
              <a:rPr lang="en-GB" b="1" dirty="0">
                <a:solidFill>
                  <a:schemeClr val="bg1"/>
                </a:solidFill>
              </a:rPr>
              <a:t>b</a:t>
            </a:r>
            <a:r>
              <a:rPr lang="en-GB" dirty="0">
                <a:solidFill>
                  <a:schemeClr val="bg1"/>
                </a:solidFill>
              </a:rPr>
              <a:t>iological </a:t>
            </a:r>
            <a:r>
              <a:rPr lang="en-GB" b="1" dirty="0">
                <a:solidFill>
                  <a:schemeClr val="bg1"/>
                </a:solidFill>
              </a:rPr>
              <a:t>m</a:t>
            </a:r>
            <a:r>
              <a:rPr lang="en-GB" dirty="0">
                <a:solidFill>
                  <a:schemeClr val="bg1"/>
                </a:solidFill>
              </a:rPr>
              <a:t>aterial and </a:t>
            </a:r>
            <a:r>
              <a:rPr lang="en-GB" b="1" dirty="0">
                <a:solidFill>
                  <a:schemeClr val="bg1"/>
                </a:solidFill>
              </a:rPr>
              <a:t>a</a:t>
            </a:r>
            <a:r>
              <a:rPr lang="en-GB" dirty="0">
                <a:solidFill>
                  <a:schemeClr val="bg1"/>
                </a:solidFill>
              </a:rPr>
              <a:t>ssociated </a:t>
            </a:r>
            <a:r>
              <a:rPr lang="en-GB" b="1" dirty="0">
                <a:solidFill>
                  <a:schemeClr val="bg1"/>
                </a:solidFill>
              </a:rPr>
              <a:t>d</a:t>
            </a:r>
            <a:r>
              <a:rPr lang="en-GB" dirty="0">
                <a:solidFill>
                  <a:schemeClr val="bg1"/>
                </a:solidFill>
              </a:rPr>
              <a:t>ata (BMaD) collections and determine how contributing processes &amp; activities involved impact on key indicators e.g., FIP &amp; its demonstration</a:t>
            </a:r>
          </a:p>
          <a:p>
            <a:pPr eaLnBrk="1" fontAlgn="auto" hangingPunct="1">
              <a:spcBef>
                <a:spcPts val="0"/>
              </a:spcBef>
              <a:spcAft>
                <a:spcPts val="0"/>
              </a:spcAft>
              <a:defRPr/>
            </a:pPr>
            <a:endParaRPr lang="en-GB" dirty="0">
              <a:solidFill>
                <a:schemeClr val="bg1"/>
              </a:solidFill>
            </a:endParaRPr>
          </a:p>
          <a:p>
            <a:pPr eaLnBrk="1" fontAlgn="auto" hangingPunct="1">
              <a:spcBef>
                <a:spcPts val="0"/>
              </a:spcBef>
              <a:spcAft>
                <a:spcPts val="0"/>
              </a:spcAft>
              <a:defRPr/>
            </a:pPr>
            <a:r>
              <a:rPr lang="en-GB" dirty="0">
                <a:solidFill>
                  <a:schemeClr val="bg1"/>
                </a:solidFill>
              </a:rPr>
              <a:t>Resources: both </a:t>
            </a:r>
            <a:r>
              <a:rPr lang="en-IE" dirty="0"/>
              <a:t>financial and non-financial resources</a:t>
            </a:r>
            <a:r>
              <a:rPr lang="en-GB" dirty="0">
                <a:solidFill>
                  <a:schemeClr val="bg1"/>
                </a:solidFill>
              </a:rPr>
              <a:t>. </a:t>
            </a:r>
            <a:r>
              <a:rPr lang="en-IE" dirty="0"/>
              <a:t>commitment of personnel is also something that should be secured –</a:t>
            </a:r>
            <a:r>
              <a:rPr lang="en-IE" b="1" dirty="0">
                <a:highlight>
                  <a:srgbClr val="FFFF00"/>
                </a:highlight>
              </a:rPr>
              <a:t>with a cultural mindset change most capable of supporting a commitment to the process (may apply more to no. 4)</a:t>
            </a:r>
            <a:endParaRPr lang="en-GB" b="1" dirty="0">
              <a:solidFill>
                <a:schemeClr val="bg1"/>
              </a:solidFill>
              <a:highlight>
                <a:srgbClr val="FFFF00"/>
              </a:highlight>
            </a:endParaRPr>
          </a:p>
          <a:p>
            <a:pPr>
              <a:defRPr/>
            </a:pPr>
            <a:r>
              <a:rPr lang="en-IE" dirty="0"/>
              <a:t>Behaviour will be influenced by the standard’s requirements and recommendations, and their shared values will become one of the driving forces of the organization as it moves forward.</a:t>
            </a:r>
            <a:endParaRPr lang="en-US" dirty="0"/>
          </a:p>
          <a:p>
            <a:pPr>
              <a:defRPr/>
            </a:pPr>
            <a:endParaRPr lang="en-US" dirty="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179A91C7-D59C-4F89-A3CC-DE7CF28F06D5}" type="slidenum">
              <a:rPr lang="en-US" altLang="en-US" sz="1200" smtClean="0">
                <a:solidFill>
                  <a:schemeClr val="tx1"/>
                </a:solidFill>
                <a:latin typeface="Arial" panose="020B0604020202020204" pitchFamily="34" charset="0"/>
              </a:rPr>
              <a:pPr/>
              <a:t>18</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IE" altLang="en-US" smtClean="0"/>
              <a:t>Having evaluated both the desired and current states, I am now in a good position to ascertain what to focus on. </a:t>
            </a:r>
          </a:p>
          <a:p>
            <a:pPr eaLnBrk="1" hangingPunct="1">
              <a:spcBef>
                <a:spcPct val="0"/>
              </a:spcBef>
            </a:pPr>
            <a:r>
              <a:rPr lang="en-IE" altLang="en-US" smtClean="0"/>
              <a:t>ISO22758 “A </a:t>
            </a:r>
            <a:r>
              <a:rPr lang="en-IE" altLang="en-US" b="1" smtClean="0"/>
              <a:t>gap analysis of</a:t>
            </a:r>
            <a:r>
              <a:rPr lang="en-IE" altLang="en-US" smtClean="0"/>
              <a:t> a biobank’s</a:t>
            </a:r>
            <a:r>
              <a:rPr lang="en-IE" altLang="en-US" b="1" smtClean="0"/>
              <a:t> current practice against the standard requirements</a:t>
            </a:r>
            <a:r>
              <a:rPr lang="en-IE" altLang="en-US" smtClean="0"/>
              <a:t> can be beneficial, </a:t>
            </a:r>
          </a:p>
          <a:p>
            <a:pPr eaLnBrk="1" hangingPunct="1">
              <a:spcBef>
                <a:spcPct val="0"/>
              </a:spcBef>
            </a:pPr>
            <a:r>
              <a:rPr lang="en-IE" altLang="en-US" smtClean="0"/>
              <a:t>There are a number of methodologies that can be used for gap analysis, I have provided a couple of examples here, A </a:t>
            </a:r>
            <a:r>
              <a:rPr lang="en-IE" altLang="en-US" b="1" smtClean="0"/>
              <a:t>SWOT analysis</a:t>
            </a:r>
            <a:r>
              <a:rPr lang="en-IE" altLang="en-US" smtClean="0"/>
              <a:t> is a compilation of your company's strengths, weaknesses, opportunities and threats . A simple tool but can be effective when its used to its full potential. It helps build on what is done well, to address what is lacking, to minimize or mitigate risks, and to take the best possible advantage of chances for success. </a:t>
            </a:r>
          </a:p>
          <a:p>
            <a:r>
              <a:rPr lang="en-IE" altLang="en-US" smtClean="0"/>
              <a:t>Root Cause Analysis is a collective term that describes a wide range of approaches, tools, and techniques that can be used to uncover causes of problems. These and other gap analysis tools can be used to let me know what the gaps are, where they exist and hopefully why are they present:</a:t>
            </a:r>
          </a:p>
          <a:p>
            <a:endParaRPr lang="en-IE" altLang="en-US" smtClean="0"/>
          </a:p>
          <a:p>
            <a:endParaRPr lang="en-IE" altLang="en-US" smtClean="0"/>
          </a:p>
          <a:p>
            <a:pPr eaLnBrk="1" hangingPunct="1">
              <a:spcBef>
                <a:spcPct val="0"/>
              </a:spcBef>
            </a:pPr>
            <a:r>
              <a:rPr lang="en-IE" altLang="en-US" smtClean="0"/>
              <a:t>Such a gap analysis </a:t>
            </a:r>
            <a:r>
              <a:rPr lang="en-IE" altLang="en-US" b="1" smtClean="0"/>
              <a:t>can lead to a plan for implementation of requirements</a:t>
            </a:r>
            <a:r>
              <a:rPr lang="en-IE" altLang="en-US" smtClean="0"/>
              <a:t>.” (also mentioned in ISO20387).</a:t>
            </a:r>
          </a:p>
          <a:p>
            <a:r>
              <a:rPr lang="en-IE" altLang="en-US" smtClean="0"/>
              <a:t>As for any project, my biobank needs to be aware of the parameters or the defining limits for this plan and </a:t>
            </a:r>
          </a:p>
          <a:p>
            <a:pPr eaLnBrk="1" hangingPunct="1">
              <a:spcBef>
                <a:spcPct val="0"/>
              </a:spcBef>
            </a:pPr>
            <a:r>
              <a:rPr lang="en-US" altLang="en-US" smtClean="0"/>
              <a:t>Brid has already explained the biobank will need to define a scope in order create the parameters of operation for implementation. This where the focus for implementation need to be applied</a:t>
            </a:r>
          </a:p>
          <a:p>
            <a:pPr eaLnBrk="1" hangingPunct="1">
              <a:spcBef>
                <a:spcPct val="0"/>
              </a:spcBef>
            </a:pPr>
            <a:r>
              <a:rPr lang="en-US" altLang="en-US" smtClean="0"/>
              <a:t>Having examined the current state my biobank is prepared to name the collection (ie BMaD) or collections to focus on and the gap analysis provides the areas for improvement.</a:t>
            </a:r>
          </a:p>
          <a:p>
            <a:pPr eaLnBrk="1" hangingPunct="1">
              <a:spcBef>
                <a:spcPct val="0"/>
              </a:spcBef>
            </a:pPr>
            <a:endParaRPr lang="en-IE" altLang="en-US" smtClean="0"/>
          </a:p>
          <a:p>
            <a:endParaRPr lang="en-IE" altLang="en-US" smtClean="0"/>
          </a:p>
          <a:p>
            <a:endParaRPr lang="en-IE" altLang="en-US" smtClean="0"/>
          </a:p>
          <a:p>
            <a:endParaRPr lang="en-IE" altLang="en-US" smtClean="0"/>
          </a:p>
          <a:p>
            <a:r>
              <a:rPr lang="en-IE" altLang="en-US" smtClean="0"/>
              <a:t>It can be performed on different levels</a:t>
            </a:r>
          </a:p>
          <a:p>
            <a:r>
              <a:rPr lang="en-IE" altLang="en-US" smtClean="0"/>
              <a:t>A strategic level – comparing the condition of your business with that of the industry (environment)</a:t>
            </a:r>
          </a:p>
          <a:p>
            <a:r>
              <a:rPr lang="en-IE" altLang="en-US" smtClean="0"/>
              <a:t>Operational level – comparing the current state of your business performance with the state you desire</a:t>
            </a:r>
          </a:p>
          <a:p>
            <a:endParaRPr lang="en-US" altLang="en-US"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F308C37C-F0BD-4BD2-ABAD-A4E75B15314E}" type="slidenum">
              <a:rPr lang="en-US" altLang="en-US" sz="1200" smtClean="0">
                <a:solidFill>
                  <a:schemeClr val="tx1"/>
                </a:solidFill>
                <a:latin typeface="Arial" panose="020B0604020202020204" pitchFamily="34" charset="0"/>
              </a:rPr>
              <a:pPr/>
              <a:t>19</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IE" altLang="en-US" smtClean="0"/>
              <a:t>Clause 3.24 of ISO 20387 provides a definition and useful note to explain a central underlying concept : fit for purpose or fitness for the intended purpose: in line with prearranged requirements</a:t>
            </a:r>
          </a:p>
          <a:p>
            <a:pPr eaLnBrk="1" hangingPunct="1">
              <a:spcBef>
                <a:spcPct val="0"/>
              </a:spcBef>
            </a:pPr>
            <a:endParaRPr lang="en-IE" altLang="en-US" smtClean="0"/>
          </a:p>
          <a:p>
            <a:pPr eaLnBrk="1" hangingPunct="1">
              <a:spcBef>
                <a:spcPct val="0"/>
              </a:spcBef>
            </a:pPr>
            <a:r>
              <a:rPr lang="en-IE" altLang="en-US" smtClean="0"/>
              <a:t>The ability to deliver of FIP and its demonstration is dependant on a number of factors, such as the biobanking infrastructure itself, the resources (both personnel and others), processes and the knowledge available. </a:t>
            </a:r>
          </a:p>
          <a:p>
            <a:pPr eaLnBrk="1" hangingPunct="1">
              <a:spcBef>
                <a:spcPct val="0"/>
              </a:spcBef>
            </a:pPr>
            <a:endParaRPr lang="en-IE" altLang="en-US" smtClean="0"/>
          </a:p>
          <a:p>
            <a:pPr eaLnBrk="1" hangingPunct="1">
              <a:spcBef>
                <a:spcPct val="0"/>
              </a:spcBef>
            </a:pPr>
            <a:r>
              <a:rPr lang="en-IE" altLang="en-US" smtClean="0"/>
              <a:t>Remember, the goal is FIP (not QMS or a tool</a:t>
            </a:r>
          </a:p>
          <a:p>
            <a:endParaRPr lang="en-US" alt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1A9B6871-C51A-4D84-B199-D76DCF7097E7}" type="slidenum">
              <a:rPr lang="en-US" altLang="en-US" sz="1200" smtClean="0">
                <a:solidFill>
                  <a:schemeClr val="tx1"/>
                </a:solidFill>
                <a:latin typeface="Arial" panose="020B0604020202020204" pitchFamily="34" charset="0"/>
              </a:rPr>
              <a:pPr/>
              <a:t>20</a:t>
            </a:fld>
            <a:endParaRPr lang="en-US" altLang="en-US" sz="1200" smtClean="0">
              <a:solidFill>
                <a:schemeClr val="tx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IE" altLang="en-US" smtClean="0"/>
              <a:t>Some of the criteria that may be appropriate for consideration are listed here.</a:t>
            </a:r>
          </a:p>
          <a:p>
            <a:pPr eaLnBrk="1" hangingPunct="1">
              <a:spcBef>
                <a:spcPct val="0"/>
              </a:spcBef>
            </a:pPr>
            <a:r>
              <a:rPr lang="en-IE" altLang="en-US" smtClean="0"/>
              <a:t>And should include predefined obligations, as well as a combination of user defined and biobank advised specifications. </a:t>
            </a:r>
          </a:p>
          <a:p>
            <a:r>
              <a:rPr lang="en-IE" altLang="en-US" smtClean="0"/>
              <a:t>Requirement of FIP for each BMaD need to be considered and initially established first at biobank project design phase but also these need attention throughout various stages of biobanking, particularly where an activity/process can impact on FIP. Figure 1 of the implementation guideline ISO22758 traces the progression of BMaD and the potential for continual revisions of the definition of FIP. During all steps, relevant documentation will be maintained. </a:t>
            </a:r>
          </a:p>
          <a:p>
            <a:r>
              <a:rPr lang="en-IE" altLang="en-US" smtClean="0"/>
              <a:t>While Figure 1 is reresented as a linear progression, stages can be repeated, skipped, or ordered differently within your biobank. The customization of BMaD and its intended end-use can be further supported by continual refinement related to FIP by both the biobank and the user  </a:t>
            </a:r>
          </a:p>
          <a:p>
            <a:endParaRPr lang="en-IE" altLang="en-US" smtClean="0"/>
          </a:p>
          <a:p>
            <a:r>
              <a:rPr lang="en-IE" altLang="en-US" smtClean="0"/>
              <a:t>And where a user is not yet identified FIP can pertain the projected range of intended end-use where a user has not yet been identified). This might involve deploying of biobank resources in the best way to to achieve fitness for purpose for the majority set of uses or even for the primary use</a:t>
            </a:r>
          </a:p>
          <a:p>
            <a:pPr eaLnBrk="1" hangingPunct="1">
              <a:spcBef>
                <a:spcPct val="0"/>
              </a:spcBef>
            </a:pPr>
            <a:endParaRPr lang="en-IE" altLang="en-US" smtClean="0"/>
          </a:p>
          <a:p>
            <a:pPr eaLnBrk="1" hangingPunct="1">
              <a:spcBef>
                <a:spcPct val="0"/>
              </a:spcBef>
            </a:pPr>
            <a:endParaRPr lang="en-IE" altLang="en-US" smtClean="0"/>
          </a:p>
          <a:p>
            <a:pPr eaLnBrk="1" hangingPunct="1">
              <a:spcBef>
                <a:spcPct val="0"/>
              </a:spcBef>
            </a:pPr>
            <a:r>
              <a:rPr lang="en-IE" altLang="en-US" smtClean="0"/>
              <a:t>System</a:t>
            </a:r>
          </a:p>
          <a:p>
            <a:endParaRPr lang="en-US" altLang="en-US" smtClean="0"/>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400">
                <a:solidFill>
                  <a:srgbClr val="1A2D5B"/>
                </a:solidFill>
                <a:latin typeface="Trebuchet MS" panose="020B0603020202020204" pitchFamily="34" charset="0"/>
              </a:defRPr>
            </a:lvl1pPr>
            <a:lvl2pPr marL="742950" indent="-285750">
              <a:defRPr sz="6400">
                <a:solidFill>
                  <a:srgbClr val="1A2D5B"/>
                </a:solidFill>
                <a:latin typeface="Trebuchet MS" panose="020B0603020202020204" pitchFamily="34" charset="0"/>
              </a:defRPr>
            </a:lvl2pPr>
            <a:lvl3pPr marL="1143000" indent="-228600">
              <a:defRPr sz="6400">
                <a:solidFill>
                  <a:srgbClr val="1A2D5B"/>
                </a:solidFill>
                <a:latin typeface="Trebuchet MS" panose="020B0603020202020204" pitchFamily="34" charset="0"/>
              </a:defRPr>
            </a:lvl3pPr>
            <a:lvl4pPr marL="1600200" indent="-228600">
              <a:defRPr sz="6400">
                <a:solidFill>
                  <a:srgbClr val="1A2D5B"/>
                </a:solidFill>
                <a:latin typeface="Trebuchet MS" panose="020B0603020202020204" pitchFamily="34" charset="0"/>
              </a:defRPr>
            </a:lvl4pPr>
            <a:lvl5pPr marL="2057400" indent="-228600">
              <a:defRPr sz="6400">
                <a:solidFill>
                  <a:srgbClr val="1A2D5B"/>
                </a:solidFill>
                <a:latin typeface="Trebuchet MS" panose="020B0603020202020204" pitchFamily="34" charset="0"/>
              </a:defRPr>
            </a:lvl5pPr>
            <a:lvl6pPr marL="2514600" indent="-228600" eaLnBrk="0" fontAlgn="base" hangingPunct="0">
              <a:spcBef>
                <a:spcPct val="0"/>
              </a:spcBef>
              <a:spcAft>
                <a:spcPct val="0"/>
              </a:spcAft>
              <a:defRPr sz="6400">
                <a:solidFill>
                  <a:srgbClr val="1A2D5B"/>
                </a:solidFill>
                <a:latin typeface="Trebuchet MS" panose="020B0603020202020204" pitchFamily="34" charset="0"/>
              </a:defRPr>
            </a:lvl6pPr>
            <a:lvl7pPr marL="2971800" indent="-228600" eaLnBrk="0" fontAlgn="base" hangingPunct="0">
              <a:spcBef>
                <a:spcPct val="0"/>
              </a:spcBef>
              <a:spcAft>
                <a:spcPct val="0"/>
              </a:spcAft>
              <a:defRPr sz="6400">
                <a:solidFill>
                  <a:srgbClr val="1A2D5B"/>
                </a:solidFill>
                <a:latin typeface="Trebuchet MS" panose="020B0603020202020204" pitchFamily="34" charset="0"/>
              </a:defRPr>
            </a:lvl7pPr>
            <a:lvl8pPr marL="3429000" indent="-228600" eaLnBrk="0" fontAlgn="base" hangingPunct="0">
              <a:spcBef>
                <a:spcPct val="0"/>
              </a:spcBef>
              <a:spcAft>
                <a:spcPct val="0"/>
              </a:spcAft>
              <a:defRPr sz="6400">
                <a:solidFill>
                  <a:srgbClr val="1A2D5B"/>
                </a:solidFill>
                <a:latin typeface="Trebuchet MS" panose="020B0603020202020204" pitchFamily="34" charset="0"/>
              </a:defRPr>
            </a:lvl8pPr>
            <a:lvl9pPr marL="3886200" indent="-228600" eaLnBrk="0" fontAlgn="base" hangingPunct="0">
              <a:spcBef>
                <a:spcPct val="0"/>
              </a:spcBef>
              <a:spcAft>
                <a:spcPct val="0"/>
              </a:spcAft>
              <a:defRPr sz="6400">
                <a:solidFill>
                  <a:srgbClr val="1A2D5B"/>
                </a:solidFill>
                <a:latin typeface="Trebuchet MS" panose="020B0603020202020204" pitchFamily="34" charset="0"/>
              </a:defRPr>
            </a:lvl9pPr>
          </a:lstStyle>
          <a:p>
            <a:fld id="{ECDCC608-61F8-4C9F-9312-3D4F70B3A627}" type="slidenum">
              <a:rPr lang="en-US" altLang="en-US" sz="1200" smtClean="0">
                <a:solidFill>
                  <a:schemeClr val="tx1"/>
                </a:solidFill>
                <a:latin typeface="Arial" panose="020B0604020202020204" pitchFamily="34" charset="0"/>
              </a:rPr>
              <a:pPr/>
              <a:t>21</a:t>
            </a:fld>
            <a:endParaRPr lang="en-US" altLang="en-US" sz="1200" smtClean="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ctrTitle"/>
          </p:nvPr>
        </p:nvSpPr>
        <p:spPr>
          <a:xfrm>
            <a:off x="1071563" y="1989138"/>
            <a:ext cx="6445250" cy="1079500"/>
          </a:xfrm>
        </p:spPr>
        <p:txBody>
          <a:bodyPr/>
          <a:lstStyle>
            <a:lvl1pPr>
              <a:lnSpc>
                <a:spcPct val="100000"/>
              </a:lnSpc>
              <a:defRPr sz="5400">
                <a:solidFill>
                  <a:schemeClr val="tx1"/>
                </a:solidFill>
              </a:defRPr>
            </a:lvl1pPr>
          </a:lstStyle>
          <a:p>
            <a:pPr lvl="0"/>
            <a:r>
              <a:rPr lang="en-US" altLang="en-US" noProof="0"/>
              <a:t>Click to edit title</a:t>
            </a:r>
          </a:p>
        </p:txBody>
      </p:sp>
      <p:sp>
        <p:nvSpPr>
          <p:cNvPr id="5123" name="Rectangle 3"/>
          <p:cNvSpPr>
            <a:spLocks noGrp="1" noChangeArrowheads="1"/>
          </p:cNvSpPr>
          <p:nvPr>
            <p:ph type="subTitle" idx="1"/>
          </p:nvPr>
        </p:nvSpPr>
        <p:spPr>
          <a:xfrm>
            <a:off x="1090613" y="3429000"/>
            <a:ext cx="6478587" cy="2305050"/>
          </a:xfrm>
        </p:spPr>
        <p:txBody>
          <a:bodyPr/>
          <a:lstStyle>
            <a:lvl1pPr marL="0" indent="0">
              <a:lnSpc>
                <a:spcPts val="5000"/>
              </a:lnSpc>
              <a:buFontTx/>
              <a:buNone/>
              <a:defRPr sz="3000"/>
            </a:lvl1pPr>
          </a:lstStyle>
          <a:p>
            <a:pPr lvl="0"/>
            <a:r>
              <a:rPr lang="en-US" altLang="en-US" noProof="0"/>
              <a:t>Click to edit Master subtitle style</a:t>
            </a:r>
          </a:p>
        </p:txBody>
      </p:sp>
    </p:spTree>
    <p:extLst>
      <p:ext uri="{BB962C8B-B14F-4D97-AF65-F5344CB8AC3E}">
        <p14:creationId xmlns:p14="http://schemas.microsoft.com/office/powerpoint/2010/main" val="175698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92997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1125538"/>
            <a:ext cx="1808163" cy="446405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1079500" y="1125538"/>
            <a:ext cx="5276850" cy="44640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70109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extLst>
      <p:ext uri="{BB962C8B-B14F-4D97-AF65-F5344CB8AC3E}">
        <p14:creationId xmlns:p14="http://schemas.microsoft.com/office/powerpoint/2010/main" val="231323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16671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51956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1079500" y="1978025"/>
            <a:ext cx="3541713" cy="425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773613" y="1978025"/>
            <a:ext cx="3543300" cy="425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3734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02969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401541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58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874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6389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7772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784935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1052513"/>
            <a:ext cx="1808163" cy="518477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1079500" y="1052513"/>
            <a:ext cx="5276850" cy="51847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940924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extLst>
      <p:ext uri="{BB962C8B-B14F-4D97-AF65-F5344CB8AC3E}">
        <p14:creationId xmlns:p14="http://schemas.microsoft.com/office/powerpoint/2010/main" val="319440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182940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454847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1079500" y="1978025"/>
            <a:ext cx="3470275" cy="3611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702175" y="1978025"/>
            <a:ext cx="3470275" cy="3611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969752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062776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2252818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8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472452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59736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67512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198374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1028700"/>
            <a:ext cx="1790700" cy="456088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1008063" y="1028700"/>
            <a:ext cx="5221287" cy="4560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246723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extLst>
      <p:ext uri="{BB962C8B-B14F-4D97-AF65-F5344CB8AC3E}">
        <p14:creationId xmlns:p14="http://schemas.microsoft.com/office/powerpoint/2010/main" val="2580312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2010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119276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1058863" y="1978025"/>
            <a:ext cx="35417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752975" y="1978025"/>
            <a:ext cx="35433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40072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78554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331193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1079500" y="1978025"/>
            <a:ext cx="3541713" cy="3611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773613" y="1978025"/>
            <a:ext cx="3543300" cy="3611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543577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96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29590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03383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994937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028700"/>
            <a:ext cx="1819275" cy="50641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1016000" y="1028700"/>
            <a:ext cx="5308600" cy="506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955824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extLst>
      <p:ext uri="{BB962C8B-B14F-4D97-AF65-F5344CB8AC3E}">
        <p14:creationId xmlns:p14="http://schemas.microsoft.com/office/powerpoint/2010/main" val="1244147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911607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766642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1079500" y="1978025"/>
            <a:ext cx="3541713" cy="425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773613" y="1978025"/>
            <a:ext cx="3543300" cy="425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754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24356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972219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1236027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190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78103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37710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457078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1052513"/>
            <a:ext cx="1808163" cy="518477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1079500" y="1052513"/>
            <a:ext cx="5276850" cy="51847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91904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203796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04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0573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99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1125538"/>
            <a:ext cx="72374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79500" y="1978025"/>
            <a:ext cx="7237413"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3"/>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60"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l" rtl="0" eaLnBrk="0" fontAlgn="base" hangingPunct="0">
        <a:lnSpc>
          <a:spcPts val="3200"/>
        </a:lnSpc>
        <a:spcBef>
          <a:spcPct val="0"/>
        </a:spcBef>
        <a:spcAft>
          <a:spcPct val="0"/>
        </a:spcAft>
        <a:defRPr sz="3200" b="1" kern="1200">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anose="020B0603020202020204" pitchFamily="34" charset="0"/>
        </a:defRPr>
      </a:lvl2pPr>
      <a:lvl3pPr algn="l" rtl="0" eaLnBrk="0" fontAlgn="base" hangingPunct="0">
        <a:lnSpc>
          <a:spcPts val="3200"/>
        </a:lnSpc>
        <a:spcBef>
          <a:spcPct val="0"/>
        </a:spcBef>
        <a:spcAft>
          <a:spcPct val="0"/>
        </a:spcAft>
        <a:defRPr sz="3200" b="1">
          <a:solidFill>
            <a:schemeClr val="tx2"/>
          </a:solidFill>
          <a:latin typeface="Trebuchet MS" panose="020B0603020202020204" pitchFamily="34" charset="0"/>
        </a:defRPr>
      </a:lvl3pPr>
      <a:lvl4pPr algn="l" rtl="0" eaLnBrk="0" fontAlgn="base" hangingPunct="0">
        <a:lnSpc>
          <a:spcPts val="3200"/>
        </a:lnSpc>
        <a:spcBef>
          <a:spcPct val="0"/>
        </a:spcBef>
        <a:spcAft>
          <a:spcPct val="0"/>
        </a:spcAft>
        <a:defRPr sz="3200" b="1">
          <a:solidFill>
            <a:schemeClr val="tx2"/>
          </a:solidFill>
          <a:latin typeface="Trebuchet MS" panose="020B0603020202020204" pitchFamily="34" charset="0"/>
        </a:defRPr>
      </a:lvl4pPr>
      <a:lvl5pPr algn="l" rtl="0" eaLnBrk="0" fontAlgn="base" hangingPunct="0">
        <a:lnSpc>
          <a:spcPts val="3200"/>
        </a:lnSpc>
        <a:spcBef>
          <a:spcPct val="0"/>
        </a:spcBef>
        <a:spcAft>
          <a:spcPct val="0"/>
        </a:spcAft>
        <a:defRPr sz="3200" b="1">
          <a:solidFill>
            <a:schemeClr val="tx2"/>
          </a:solidFill>
          <a:latin typeface="Trebuchet MS" panose="020B0603020202020204" pitchFamily="34" charset="0"/>
        </a:defRPr>
      </a:lvl5pPr>
      <a:lvl6pPr marL="457200" algn="l" rtl="0" fontAlgn="base">
        <a:lnSpc>
          <a:spcPts val="3200"/>
        </a:lnSpc>
        <a:spcBef>
          <a:spcPct val="0"/>
        </a:spcBef>
        <a:spcAft>
          <a:spcPct val="0"/>
        </a:spcAft>
        <a:defRPr sz="3200" b="1">
          <a:solidFill>
            <a:schemeClr val="tx2"/>
          </a:solidFill>
          <a:latin typeface="Trebuchet MS" panose="020B0603020202020204" pitchFamily="34" charset="0"/>
        </a:defRPr>
      </a:lvl6pPr>
      <a:lvl7pPr marL="914400" algn="l" rtl="0" fontAlgn="base">
        <a:lnSpc>
          <a:spcPts val="3200"/>
        </a:lnSpc>
        <a:spcBef>
          <a:spcPct val="0"/>
        </a:spcBef>
        <a:spcAft>
          <a:spcPct val="0"/>
        </a:spcAft>
        <a:defRPr sz="3200" b="1">
          <a:solidFill>
            <a:schemeClr val="tx2"/>
          </a:solidFill>
          <a:latin typeface="Trebuchet MS" panose="020B0603020202020204" pitchFamily="34" charset="0"/>
        </a:defRPr>
      </a:lvl7pPr>
      <a:lvl8pPr marL="1371600" algn="l" rtl="0" fontAlgn="base">
        <a:lnSpc>
          <a:spcPts val="3200"/>
        </a:lnSpc>
        <a:spcBef>
          <a:spcPct val="0"/>
        </a:spcBef>
        <a:spcAft>
          <a:spcPct val="0"/>
        </a:spcAft>
        <a:defRPr sz="3200" b="1">
          <a:solidFill>
            <a:schemeClr val="tx2"/>
          </a:solidFill>
          <a:latin typeface="Trebuchet MS" panose="020B0603020202020204" pitchFamily="34" charset="0"/>
        </a:defRPr>
      </a:lvl8pPr>
      <a:lvl9pPr marL="1828800" algn="l" rtl="0" fontAlgn="base">
        <a:lnSpc>
          <a:spcPts val="3200"/>
        </a:lnSpc>
        <a:spcBef>
          <a:spcPct val="0"/>
        </a:spcBef>
        <a:spcAft>
          <a:spcPct val="0"/>
        </a:spcAft>
        <a:defRPr sz="3200" b="1">
          <a:solidFill>
            <a:schemeClr val="tx2"/>
          </a:solidFill>
          <a:latin typeface="Trebuchet MS" panose="020B0603020202020204" pitchFamily="34" charset="0"/>
        </a:defRPr>
      </a:lvl9pPr>
    </p:titleStyle>
    <p:bodyStyle>
      <a:lvl1pPr marL="342900" indent="-342900" algn="l" rtl="0" eaLnBrk="0" fontAlgn="base" hangingPunct="0">
        <a:spcBef>
          <a:spcPct val="20000"/>
        </a:spcBef>
        <a:spcAft>
          <a:spcPct val="0"/>
        </a:spcAft>
        <a:buClr>
          <a:srgbClr val="3B7D74"/>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3B7D74"/>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3B7D74"/>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rgbClr val="1A2D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1079500" y="1052513"/>
            <a:ext cx="72374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1" name="Rectangle 8"/>
          <p:cNvSpPr>
            <a:spLocks noGrp="1" noChangeArrowheads="1"/>
          </p:cNvSpPr>
          <p:nvPr>
            <p:ph type="body" idx="1"/>
          </p:nvPr>
        </p:nvSpPr>
        <p:spPr bwMode="auto">
          <a:xfrm>
            <a:off x="1079500" y="1978025"/>
            <a:ext cx="7237413" cy="42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3"/>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xStyles>
    <p:titleStyle>
      <a:lvl1pPr algn="l" rtl="0" eaLnBrk="0" fontAlgn="base" hangingPunct="0">
        <a:spcBef>
          <a:spcPct val="0"/>
        </a:spcBef>
        <a:spcAft>
          <a:spcPct val="0"/>
        </a:spcAft>
        <a:defRPr sz="3200" b="1" kern="1200">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Trebuchet MS" panose="020B0603020202020204" pitchFamily="34" charset="0"/>
        </a:defRPr>
      </a:lvl2pPr>
      <a:lvl3pPr algn="l" rtl="0" eaLnBrk="0" fontAlgn="base" hangingPunct="0">
        <a:spcBef>
          <a:spcPct val="0"/>
        </a:spcBef>
        <a:spcAft>
          <a:spcPct val="0"/>
        </a:spcAft>
        <a:defRPr sz="3200" b="1">
          <a:solidFill>
            <a:schemeClr val="folHlink"/>
          </a:solidFill>
          <a:latin typeface="Trebuchet MS" panose="020B0603020202020204" pitchFamily="34" charset="0"/>
        </a:defRPr>
      </a:lvl3pPr>
      <a:lvl4pPr algn="l" rtl="0" eaLnBrk="0" fontAlgn="base" hangingPunct="0">
        <a:spcBef>
          <a:spcPct val="0"/>
        </a:spcBef>
        <a:spcAft>
          <a:spcPct val="0"/>
        </a:spcAft>
        <a:defRPr sz="3200" b="1">
          <a:solidFill>
            <a:schemeClr val="folHlink"/>
          </a:solidFill>
          <a:latin typeface="Trebuchet MS" panose="020B0603020202020204" pitchFamily="34" charset="0"/>
        </a:defRPr>
      </a:lvl4pPr>
      <a:lvl5pPr algn="l" rtl="0" eaLnBrk="0" fontAlgn="base" hangingPunct="0">
        <a:spcBef>
          <a:spcPct val="0"/>
        </a:spcBef>
        <a:spcAft>
          <a:spcPct val="0"/>
        </a:spcAft>
        <a:defRPr sz="3200" b="1">
          <a:solidFill>
            <a:schemeClr val="folHlink"/>
          </a:solidFill>
          <a:latin typeface="Trebuchet MS" panose="020B0603020202020204" pitchFamily="34" charset="0"/>
        </a:defRPr>
      </a:lvl5pPr>
      <a:lvl6pPr marL="457200" algn="l" rtl="0" fontAlgn="base">
        <a:spcBef>
          <a:spcPct val="0"/>
        </a:spcBef>
        <a:spcAft>
          <a:spcPct val="0"/>
        </a:spcAft>
        <a:defRPr sz="3200" b="1">
          <a:solidFill>
            <a:schemeClr val="folHlink"/>
          </a:solidFill>
          <a:latin typeface="Trebuchet MS" panose="020B0603020202020204" pitchFamily="34" charset="0"/>
        </a:defRPr>
      </a:lvl6pPr>
      <a:lvl7pPr marL="914400" algn="l" rtl="0" fontAlgn="base">
        <a:spcBef>
          <a:spcPct val="0"/>
        </a:spcBef>
        <a:spcAft>
          <a:spcPct val="0"/>
        </a:spcAft>
        <a:defRPr sz="3200" b="1">
          <a:solidFill>
            <a:schemeClr val="folHlink"/>
          </a:solidFill>
          <a:latin typeface="Trebuchet MS" panose="020B0603020202020204" pitchFamily="34" charset="0"/>
        </a:defRPr>
      </a:lvl7pPr>
      <a:lvl8pPr marL="1371600" algn="l" rtl="0" fontAlgn="base">
        <a:spcBef>
          <a:spcPct val="0"/>
        </a:spcBef>
        <a:spcAft>
          <a:spcPct val="0"/>
        </a:spcAft>
        <a:defRPr sz="3200" b="1">
          <a:solidFill>
            <a:schemeClr val="folHlink"/>
          </a:solidFill>
          <a:latin typeface="Trebuchet MS" panose="020B0603020202020204" pitchFamily="34" charset="0"/>
        </a:defRPr>
      </a:lvl8pPr>
      <a:lvl9pPr marL="1828800" algn="l" rtl="0" fontAlgn="base">
        <a:spcBef>
          <a:spcPct val="0"/>
        </a:spcBef>
        <a:spcAft>
          <a:spcPct val="0"/>
        </a:spcAft>
        <a:defRPr sz="3200" b="1">
          <a:solidFill>
            <a:schemeClr val="folHlink"/>
          </a:solidFill>
          <a:latin typeface="Trebuchet MS" panose="020B0603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08063" y="1028700"/>
            <a:ext cx="70929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1079500" y="1978025"/>
            <a:ext cx="709295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3"/>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anose="020B0603020202020204" pitchFamily="34" charset="0"/>
        </a:defRPr>
      </a:lvl2pPr>
      <a:lvl3pPr algn="l" rtl="0" eaLnBrk="0" fontAlgn="base" hangingPunct="0">
        <a:spcBef>
          <a:spcPct val="0"/>
        </a:spcBef>
        <a:spcAft>
          <a:spcPct val="0"/>
        </a:spcAft>
        <a:defRPr sz="3200" b="1">
          <a:solidFill>
            <a:schemeClr val="tx1"/>
          </a:solidFill>
          <a:latin typeface="Trebuchet MS" panose="020B0603020202020204" pitchFamily="34" charset="0"/>
        </a:defRPr>
      </a:lvl3pPr>
      <a:lvl4pPr algn="l" rtl="0" eaLnBrk="0" fontAlgn="base" hangingPunct="0">
        <a:spcBef>
          <a:spcPct val="0"/>
        </a:spcBef>
        <a:spcAft>
          <a:spcPct val="0"/>
        </a:spcAft>
        <a:defRPr sz="3200" b="1">
          <a:solidFill>
            <a:schemeClr val="tx1"/>
          </a:solidFill>
          <a:latin typeface="Trebuchet MS" panose="020B0603020202020204" pitchFamily="34" charset="0"/>
        </a:defRPr>
      </a:lvl4pPr>
      <a:lvl5pPr algn="l" rtl="0" eaLnBrk="0" fontAlgn="base" hangingPunct="0">
        <a:spcBef>
          <a:spcPct val="0"/>
        </a:spcBef>
        <a:spcAft>
          <a:spcPct val="0"/>
        </a:spcAft>
        <a:defRPr sz="3200" b="1">
          <a:solidFill>
            <a:schemeClr val="tx1"/>
          </a:solidFill>
          <a:latin typeface="Trebuchet MS" panose="020B0603020202020204" pitchFamily="34" charset="0"/>
        </a:defRPr>
      </a:lvl5pPr>
      <a:lvl6pPr marL="457200" algn="l" rtl="0" fontAlgn="base">
        <a:spcBef>
          <a:spcPct val="0"/>
        </a:spcBef>
        <a:spcAft>
          <a:spcPct val="0"/>
        </a:spcAft>
        <a:defRPr sz="3200" b="1">
          <a:solidFill>
            <a:schemeClr val="tx1"/>
          </a:solidFill>
          <a:latin typeface="Trebuchet MS" panose="020B0603020202020204" pitchFamily="34" charset="0"/>
        </a:defRPr>
      </a:lvl6pPr>
      <a:lvl7pPr marL="914400" algn="l" rtl="0" fontAlgn="base">
        <a:spcBef>
          <a:spcPct val="0"/>
        </a:spcBef>
        <a:spcAft>
          <a:spcPct val="0"/>
        </a:spcAft>
        <a:defRPr sz="3200" b="1">
          <a:solidFill>
            <a:schemeClr val="tx1"/>
          </a:solidFill>
          <a:latin typeface="Trebuchet MS" panose="020B0603020202020204" pitchFamily="34" charset="0"/>
        </a:defRPr>
      </a:lvl7pPr>
      <a:lvl8pPr marL="1371600" algn="l" rtl="0" fontAlgn="base">
        <a:spcBef>
          <a:spcPct val="0"/>
        </a:spcBef>
        <a:spcAft>
          <a:spcPct val="0"/>
        </a:spcAft>
        <a:defRPr sz="3200" b="1">
          <a:solidFill>
            <a:schemeClr val="tx1"/>
          </a:solidFill>
          <a:latin typeface="Trebuchet MS" panose="020B0603020202020204" pitchFamily="34" charset="0"/>
        </a:defRPr>
      </a:lvl8pPr>
      <a:lvl9pPr marL="1828800" algn="l" rtl="0" fontAlgn="base">
        <a:spcBef>
          <a:spcPct val="0"/>
        </a:spcBef>
        <a:spcAft>
          <a:spcPct val="0"/>
        </a:spcAft>
        <a:defRPr sz="3200" b="1">
          <a:solidFill>
            <a:schemeClr val="tx1"/>
          </a:solidFill>
          <a:latin typeface="Trebuchet MS" panose="020B0603020202020204" pitchFamily="34" charset="0"/>
        </a:defRPr>
      </a:lvl9pPr>
    </p:titleStyle>
    <p:bodyStyle>
      <a:lvl1pPr marL="342900" indent="-342900" algn="l" rtl="0" eaLnBrk="0" fontAlgn="base" hangingPunct="0">
        <a:spcBef>
          <a:spcPct val="20000"/>
        </a:spcBef>
        <a:spcAft>
          <a:spcPct val="0"/>
        </a:spcAft>
        <a:buClr>
          <a:srgbClr val="3B7D74"/>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3B7D74"/>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3B7D74"/>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16000" y="1028700"/>
            <a:ext cx="71643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6"/>
          <p:cNvSpPr>
            <a:spLocks noGrp="1" noChangeArrowheads="1"/>
          </p:cNvSpPr>
          <p:nvPr>
            <p:ph type="body" idx="1"/>
          </p:nvPr>
        </p:nvSpPr>
        <p:spPr bwMode="auto">
          <a:xfrm>
            <a:off x="1058863" y="1978025"/>
            <a:ext cx="72374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3"/>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anose="020B0603020202020204" pitchFamily="34" charset="0"/>
        </a:defRPr>
      </a:lvl2pPr>
      <a:lvl3pPr algn="l" rtl="0" eaLnBrk="0" fontAlgn="base" hangingPunct="0">
        <a:spcBef>
          <a:spcPct val="0"/>
        </a:spcBef>
        <a:spcAft>
          <a:spcPct val="0"/>
        </a:spcAft>
        <a:defRPr sz="3200" b="1">
          <a:solidFill>
            <a:schemeClr val="tx1"/>
          </a:solidFill>
          <a:latin typeface="Trebuchet MS" panose="020B0603020202020204" pitchFamily="34" charset="0"/>
        </a:defRPr>
      </a:lvl3pPr>
      <a:lvl4pPr algn="l" rtl="0" eaLnBrk="0" fontAlgn="base" hangingPunct="0">
        <a:spcBef>
          <a:spcPct val="0"/>
        </a:spcBef>
        <a:spcAft>
          <a:spcPct val="0"/>
        </a:spcAft>
        <a:defRPr sz="3200" b="1">
          <a:solidFill>
            <a:schemeClr val="tx1"/>
          </a:solidFill>
          <a:latin typeface="Trebuchet MS" panose="020B0603020202020204" pitchFamily="34" charset="0"/>
        </a:defRPr>
      </a:lvl4pPr>
      <a:lvl5pPr algn="l" rtl="0" eaLnBrk="0" fontAlgn="base" hangingPunct="0">
        <a:spcBef>
          <a:spcPct val="0"/>
        </a:spcBef>
        <a:spcAft>
          <a:spcPct val="0"/>
        </a:spcAft>
        <a:defRPr sz="3200" b="1">
          <a:solidFill>
            <a:schemeClr val="tx1"/>
          </a:solidFill>
          <a:latin typeface="Trebuchet MS" panose="020B0603020202020204" pitchFamily="34" charset="0"/>
        </a:defRPr>
      </a:lvl5pPr>
      <a:lvl6pPr marL="457200" algn="l" rtl="0" fontAlgn="base">
        <a:spcBef>
          <a:spcPct val="0"/>
        </a:spcBef>
        <a:spcAft>
          <a:spcPct val="0"/>
        </a:spcAft>
        <a:defRPr sz="3200" b="1">
          <a:solidFill>
            <a:schemeClr val="tx1"/>
          </a:solidFill>
          <a:latin typeface="Trebuchet MS" panose="020B0603020202020204" pitchFamily="34" charset="0"/>
        </a:defRPr>
      </a:lvl6pPr>
      <a:lvl7pPr marL="914400" algn="l" rtl="0" fontAlgn="base">
        <a:spcBef>
          <a:spcPct val="0"/>
        </a:spcBef>
        <a:spcAft>
          <a:spcPct val="0"/>
        </a:spcAft>
        <a:defRPr sz="3200" b="1">
          <a:solidFill>
            <a:schemeClr val="tx1"/>
          </a:solidFill>
          <a:latin typeface="Trebuchet MS" panose="020B0603020202020204" pitchFamily="34" charset="0"/>
        </a:defRPr>
      </a:lvl7pPr>
      <a:lvl8pPr marL="1371600" algn="l" rtl="0" fontAlgn="base">
        <a:spcBef>
          <a:spcPct val="0"/>
        </a:spcBef>
        <a:spcAft>
          <a:spcPct val="0"/>
        </a:spcAft>
        <a:defRPr sz="3200" b="1">
          <a:solidFill>
            <a:schemeClr val="tx1"/>
          </a:solidFill>
          <a:latin typeface="Trebuchet MS" panose="020B0603020202020204" pitchFamily="34" charset="0"/>
        </a:defRPr>
      </a:lvl8pPr>
      <a:lvl9pPr marL="1828800" algn="l" rtl="0" fontAlgn="base">
        <a:spcBef>
          <a:spcPct val="0"/>
        </a:spcBef>
        <a:spcAft>
          <a:spcPct val="0"/>
        </a:spcAft>
        <a:defRPr sz="3200" b="1">
          <a:solidFill>
            <a:schemeClr val="tx1"/>
          </a:solidFill>
          <a:latin typeface="Trebuchet MS" panose="020B0603020202020204" pitchFamily="34" charset="0"/>
        </a:defRPr>
      </a:lvl9pPr>
    </p:titleStyle>
    <p:bodyStyle>
      <a:lvl1pPr marL="342900" indent="-342900" algn="l" rtl="0" eaLnBrk="0" fontAlgn="base" hangingPunct="0">
        <a:spcBef>
          <a:spcPct val="20000"/>
        </a:spcBef>
        <a:spcAft>
          <a:spcPct val="0"/>
        </a:spcAft>
        <a:buClr>
          <a:srgbClr val="3B7D74"/>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3B7D74"/>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3B7D74"/>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bwMode="auto">
          <a:xfrm>
            <a:off x="1079500" y="1052513"/>
            <a:ext cx="72374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123" name="Rectangle 8"/>
          <p:cNvSpPr>
            <a:spLocks noGrp="1" noChangeArrowheads="1"/>
          </p:cNvSpPr>
          <p:nvPr>
            <p:ph type="body" idx="1"/>
          </p:nvPr>
        </p:nvSpPr>
        <p:spPr bwMode="auto">
          <a:xfrm>
            <a:off x="1079500" y="1978025"/>
            <a:ext cx="7237413" cy="42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3"/>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anose="020B0603020202020204" pitchFamily="34" charset="0"/>
        </a:defRPr>
      </a:lvl2pPr>
      <a:lvl3pPr algn="l" rtl="0" eaLnBrk="0" fontAlgn="base" hangingPunct="0">
        <a:spcBef>
          <a:spcPct val="0"/>
        </a:spcBef>
        <a:spcAft>
          <a:spcPct val="0"/>
        </a:spcAft>
        <a:defRPr sz="3200" b="1">
          <a:solidFill>
            <a:schemeClr val="tx1"/>
          </a:solidFill>
          <a:latin typeface="Trebuchet MS" panose="020B0603020202020204" pitchFamily="34" charset="0"/>
        </a:defRPr>
      </a:lvl3pPr>
      <a:lvl4pPr algn="l" rtl="0" eaLnBrk="0" fontAlgn="base" hangingPunct="0">
        <a:spcBef>
          <a:spcPct val="0"/>
        </a:spcBef>
        <a:spcAft>
          <a:spcPct val="0"/>
        </a:spcAft>
        <a:defRPr sz="3200" b="1">
          <a:solidFill>
            <a:schemeClr val="tx1"/>
          </a:solidFill>
          <a:latin typeface="Trebuchet MS" panose="020B0603020202020204" pitchFamily="34" charset="0"/>
        </a:defRPr>
      </a:lvl4pPr>
      <a:lvl5pPr algn="l" rtl="0" eaLnBrk="0" fontAlgn="base" hangingPunct="0">
        <a:spcBef>
          <a:spcPct val="0"/>
        </a:spcBef>
        <a:spcAft>
          <a:spcPct val="0"/>
        </a:spcAft>
        <a:defRPr sz="3200" b="1">
          <a:solidFill>
            <a:schemeClr val="tx1"/>
          </a:solidFill>
          <a:latin typeface="Trebuchet MS" panose="020B0603020202020204" pitchFamily="34" charset="0"/>
        </a:defRPr>
      </a:lvl5pPr>
      <a:lvl6pPr marL="457200" algn="l" rtl="0" fontAlgn="base">
        <a:spcBef>
          <a:spcPct val="0"/>
        </a:spcBef>
        <a:spcAft>
          <a:spcPct val="0"/>
        </a:spcAft>
        <a:defRPr sz="3200" b="1">
          <a:solidFill>
            <a:schemeClr val="tx1"/>
          </a:solidFill>
          <a:latin typeface="Trebuchet MS" panose="020B0603020202020204" pitchFamily="34" charset="0"/>
        </a:defRPr>
      </a:lvl6pPr>
      <a:lvl7pPr marL="914400" algn="l" rtl="0" fontAlgn="base">
        <a:spcBef>
          <a:spcPct val="0"/>
        </a:spcBef>
        <a:spcAft>
          <a:spcPct val="0"/>
        </a:spcAft>
        <a:defRPr sz="3200" b="1">
          <a:solidFill>
            <a:schemeClr val="tx1"/>
          </a:solidFill>
          <a:latin typeface="Trebuchet MS" panose="020B0603020202020204" pitchFamily="34" charset="0"/>
        </a:defRPr>
      </a:lvl7pPr>
      <a:lvl8pPr marL="1371600" algn="l" rtl="0" fontAlgn="base">
        <a:spcBef>
          <a:spcPct val="0"/>
        </a:spcBef>
        <a:spcAft>
          <a:spcPct val="0"/>
        </a:spcAft>
        <a:defRPr sz="3200" b="1">
          <a:solidFill>
            <a:schemeClr val="tx1"/>
          </a:solidFill>
          <a:latin typeface="Trebuchet MS" panose="020B0603020202020204" pitchFamily="34" charset="0"/>
        </a:defRPr>
      </a:lvl8pPr>
      <a:lvl9pPr marL="1828800" algn="l" rtl="0" fontAlgn="base">
        <a:spcBef>
          <a:spcPct val="0"/>
        </a:spcBef>
        <a:spcAft>
          <a:spcPct val="0"/>
        </a:spcAft>
        <a:defRPr sz="3200" b="1">
          <a:solidFill>
            <a:schemeClr val="tx1"/>
          </a:solidFill>
          <a:latin typeface="Trebuchet MS" panose="020B0603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spect="1" noChangeArrowheads="1"/>
          </p:cNvSpPr>
          <p:nvPr>
            <p:ph type="ctrTitle"/>
          </p:nvPr>
        </p:nvSpPr>
        <p:spPr>
          <a:xfrm>
            <a:off x="1071563" y="1989138"/>
            <a:ext cx="6445250" cy="2952750"/>
          </a:xfrm>
        </p:spPr>
        <p:txBody>
          <a:bodyPr/>
          <a:lstStyle/>
          <a:p>
            <a:pPr algn="ctr" eaLnBrk="1" hangingPunct="1"/>
            <a:r>
              <a:rPr lang="en-GB" altLang="en-US" sz="3600" smtClean="0"/>
              <a:t>Accreditation of Biobanks according to ISO20387</a:t>
            </a:r>
            <a:br>
              <a:rPr lang="en-GB" altLang="en-US" sz="3600" smtClean="0"/>
            </a:br>
            <a:r>
              <a:rPr lang="en-GB" altLang="en-US" sz="3600" smtClean="0"/>
              <a:t>April 2021 </a:t>
            </a:r>
            <a:br>
              <a:rPr lang="en-GB" altLang="en-US" sz="3600" smtClean="0"/>
            </a:br>
            <a:r>
              <a:rPr lang="en-GB" altLang="en-US" sz="3600" smtClean="0"/>
              <a:t/>
            </a:r>
            <a:br>
              <a:rPr lang="en-GB" altLang="en-US" sz="3600" smtClean="0"/>
            </a:br>
            <a:r>
              <a:rPr lang="en-GB" altLang="en-US" sz="3600" smtClean="0"/>
              <a:t>Welcome</a:t>
            </a:r>
            <a:r>
              <a:rPr lang="en-GB" altLang="en-US" sz="4000" smtClean="0"/>
              <a:t/>
            </a:r>
            <a:br>
              <a:rPr lang="en-GB" altLang="en-US" sz="4000" smtClean="0"/>
            </a:br>
            <a:r>
              <a:rPr lang="en-GB" altLang="en-US" sz="4000" smtClean="0"/>
              <a:t/>
            </a:r>
            <a:br>
              <a:rPr lang="en-GB" altLang="en-US" sz="4000" smtClean="0"/>
            </a:br>
            <a:endParaRPr lang="en-GB" altLang="en-US" sz="4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IE" altLang="en-US" smtClean="0"/>
              <a:t>Important to note </a:t>
            </a:r>
          </a:p>
        </p:txBody>
      </p:sp>
      <p:sp>
        <p:nvSpPr>
          <p:cNvPr id="3" name="Content Placeholder 2"/>
          <p:cNvSpPr>
            <a:spLocks noGrp="1"/>
          </p:cNvSpPr>
          <p:nvPr>
            <p:ph idx="1"/>
          </p:nvPr>
        </p:nvSpPr>
        <p:spPr>
          <a:xfrm>
            <a:off x="1079500" y="2049463"/>
            <a:ext cx="7237413" cy="4259262"/>
          </a:xfrm>
        </p:spPr>
        <p:txBody>
          <a:bodyPr/>
          <a:lstStyle/>
          <a:p>
            <a:pPr marL="0" indent="0" eaLnBrk="1" hangingPunct="1">
              <a:buFontTx/>
              <a:buNone/>
              <a:defRPr/>
            </a:pPr>
            <a:endParaRPr lang="en-IE" dirty="0"/>
          </a:p>
          <a:p>
            <a:pPr marL="0" indent="0" algn="ctr" eaLnBrk="1" hangingPunct="1">
              <a:buFontTx/>
              <a:buNone/>
              <a:defRPr/>
            </a:pPr>
            <a:r>
              <a:rPr lang="en-IE" dirty="0" smtClean="0"/>
              <a:t>Accreditation does not guarantee that every output meets requirements. </a:t>
            </a:r>
          </a:p>
          <a:p>
            <a:pPr marL="0" indent="0" algn="ctr" eaLnBrk="1" hangingPunct="1">
              <a:buFontTx/>
              <a:buNone/>
              <a:defRPr/>
            </a:pPr>
            <a:r>
              <a:rPr lang="en-IE" dirty="0" smtClean="0"/>
              <a:t>It assures </a:t>
            </a:r>
            <a:r>
              <a:rPr lang="en-IE" b="1" dirty="0" smtClean="0"/>
              <a:t>competence of the people and system</a:t>
            </a:r>
            <a:r>
              <a:rPr lang="en-IE" dirty="0" smtClean="0"/>
              <a:t>.  </a:t>
            </a:r>
          </a:p>
          <a:p>
            <a:pPr marL="0" indent="0" eaLnBrk="1" hangingPunct="1">
              <a:buFontTx/>
              <a:buNone/>
              <a:defRPr/>
            </a:pPr>
            <a:endParaRPr lang="en-IE" dirty="0"/>
          </a:p>
          <a:p>
            <a:pPr marL="0" indent="0" eaLnBrk="1" hangingPunct="1">
              <a:buFontTx/>
              <a:buNone/>
              <a:defRPr/>
            </a:pPr>
            <a:endParaRPr lang="en-IE" dirty="0" smtClean="0"/>
          </a:p>
          <a:p>
            <a:pPr eaLnBrk="1" hangingPunct="1">
              <a:defRPr/>
            </a:pPr>
            <a:endParaRPr lang="en-IE" dirty="0"/>
          </a:p>
          <a:p>
            <a:pPr eaLnBrk="1" hangingPunct="1">
              <a:defRPr/>
            </a:pPr>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71550" y="908050"/>
            <a:ext cx="7237413" cy="574675"/>
          </a:xfrm>
        </p:spPr>
        <p:txBody>
          <a:bodyPr/>
          <a:lstStyle/>
          <a:p>
            <a:pPr algn="ctr" eaLnBrk="1" hangingPunct="1"/>
            <a:r>
              <a:rPr lang="en-IE" altLang="en-US" smtClean="0"/>
              <a:t>Accreditation of Biobanking according to ISO20387 </a:t>
            </a:r>
          </a:p>
        </p:txBody>
      </p:sp>
      <p:sp>
        <p:nvSpPr>
          <p:cNvPr id="3" name="Content Placeholder 2"/>
          <p:cNvSpPr>
            <a:spLocks noGrp="1"/>
          </p:cNvSpPr>
          <p:nvPr>
            <p:ph idx="1"/>
          </p:nvPr>
        </p:nvSpPr>
        <p:spPr>
          <a:xfrm>
            <a:off x="1042988" y="2420938"/>
            <a:ext cx="7237412" cy="3611562"/>
          </a:xfrm>
        </p:spPr>
        <p:txBody>
          <a:bodyPr/>
          <a:lstStyle/>
          <a:p>
            <a:pPr eaLnBrk="1" hangingPunct="1">
              <a:defRPr/>
            </a:pPr>
            <a:r>
              <a:rPr lang="en-IE" dirty="0" smtClean="0"/>
              <a:t>New scheme for INAB from April 2021</a:t>
            </a:r>
          </a:p>
          <a:p>
            <a:pPr marL="0" indent="0" eaLnBrk="1" hangingPunct="1">
              <a:buFontTx/>
              <a:buNone/>
              <a:defRPr/>
            </a:pPr>
            <a:endParaRPr lang="en-IE" dirty="0" smtClean="0"/>
          </a:p>
          <a:p>
            <a:pPr eaLnBrk="1" hangingPunct="1">
              <a:defRPr/>
            </a:pPr>
            <a:r>
              <a:rPr lang="en-IE" dirty="0" smtClean="0"/>
              <a:t>New scheme worldwide </a:t>
            </a:r>
          </a:p>
          <a:p>
            <a:pPr eaLnBrk="1" hangingPunct="1">
              <a:defRPr/>
            </a:pPr>
            <a:endParaRPr lang="en-IE" dirty="0" smtClean="0"/>
          </a:p>
          <a:p>
            <a:pPr eaLnBrk="1" hangingPunct="1">
              <a:defRPr/>
            </a:pPr>
            <a:endParaRPr lang="en-IE" dirty="0" smtClean="0"/>
          </a:p>
          <a:p>
            <a:pPr eaLnBrk="1" hangingPunct="1">
              <a:defRPr/>
            </a:pPr>
            <a:endParaRPr lang="en-IE" dirty="0" smtClean="0"/>
          </a:p>
          <a:p>
            <a:pPr marL="0" indent="0" eaLnBrk="1" hangingPunct="1">
              <a:buFontTx/>
              <a:buNone/>
              <a:defRPr/>
            </a:pPr>
            <a:endParaRPr lang="en-IE"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IE" altLang="en-US" smtClean="0"/>
              <a:t>Other considerations </a:t>
            </a:r>
          </a:p>
        </p:txBody>
      </p:sp>
      <p:sp>
        <p:nvSpPr>
          <p:cNvPr id="3" name="Content Placeholder 2"/>
          <p:cNvSpPr>
            <a:spLocks noGrp="1"/>
          </p:cNvSpPr>
          <p:nvPr>
            <p:ph idx="1"/>
          </p:nvPr>
        </p:nvSpPr>
        <p:spPr>
          <a:xfrm>
            <a:off x="900113" y="2205038"/>
            <a:ext cx="7237412" cy="3611562"/>
          </a:xfrm>
        </p:spPr>
        <p:txBody>
          <a:bodyPr/>
          <a:lstStyle/>
          <a:p>
            <a:pPr eaLnBrk="1" hangingPunct="1">
              <a:defRPr/>
            </a:pPr>
            <a:r>
              <a:rPr lang="en-IE" dirty="0" smtClean="0"/>
              <a:t>The Biobank shall be a legal entity that is legally responsible for all its activities. (section 5) </a:t>
            </a:r>
          </a:p>
          <a:p>
            <a:pPr eaLnBrk="1" hangingPunct="1">
              <a:defRPr/>
            </a:pPr>
            <a:endParaRPr lang="en-IE" dirty="0" smtClean="0"/>
          </a:p>
          <a:p>
            <a:pPr marL="0" indent="0" eaLnBrk="1" hangingPunct="1">
              <a:buFontTx/>
              <a:buNone/>
              <a:defRPr/>
            </a:pPr>
            <a:endParaRPr lang="en-IE" dirty="0" smtClean="0"/>
          </a:p>
          <a:p>
            <a:pPr eaLnBrk="1" hangingPunct="1">
              <a:defRPr/>
            </a:pPr>
            <a:r>
              <a:rPr lang="en-IE" dirty="0" smtClean="0"/>
              <a:t>Legal framework in Ireland as defined by competent authorities.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IE" altLang="en-US" smtClean="0"/>
              <a:t>Scope of accreditation </a:t>
            </a:r>
          </a:p>
        </p:txBody>
      </p:sp>
      <p:graphicFrame>
        <p:nvGraphicFramePr>
          <p:cNvPr id="22531" name="Object 2"/>
          <p:cNvGraphicFramePr>
            <a:graphicFrameLocks noChangeAspect="1"/>
          </p:cNvGraphicFramePr>
          <p:nvPr/>
        </p:nvGraphicFramePr>
        <p:xfrm>
          <a:off x="446088" y="2565400"/>
          <a:ext cx="8504237" cy="1916113"/>
        </p:xfrm>
        <a:graphic>
          <a:graphicData uri="http://schemas.openxmlformats.org/presentationml/2006/ole">
            <mc:AlternateContent xmlns:mc="http://schemas.openxmlformats.org/markup-compatibility/2006">
              <mc:Choice xmlns:v="urn:schemas-microsoft-com:vml" Requires="v">
                <p:oleObj spid="_x0000_s22534" name="Worksheet" r:id="rId3" imgW="8940800" imgH="1295539" progId="Excel.Sheet.12">
                  <p:embed/>
                </p:oleObj>
              </mc:Choice>
              <mc:Fallback>
                <p:oleObj name="Worksheet" r:id="rId3" imgW="8940800" imgH="1295539"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565400"/>
                        <a:ext cx="850423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spect="1" noChangeArrowheads="1"/>
          </p:cNvSpPr>
          <p:nvPr>
            <p:ph type="ctrTitle"/>
          </p:nvPr>
        </p:nvSpPr>
        <p:spPr/>
        <p:txBody>
          <a:bodyPr/>
          <a:lstStyle/>
          <a:p>
            <a:pPr eaLnBrk="1" hangingPunct="1"/>
            <a:r>
              <a:rPr lang="en-GB" altLang="en-US" smtClean="0"/>
              <a:t>ISO 20387 Implementation for Accreditation </a:t>
            </a:r>
          </a:p>
        </p:txBody>
      </p:sp>
      <p:sp>
        <p:nvSpPr>
          <p:cNvPr id="23555" name="Rectangle 5"/>
          <p:cNvSpPr>
            <a:spLocks noGrp="1" noChangeArrowheads="1"/>
          </p:cNvSpPr>
          <p:nvPr>
            <p:ph type="subTitle" idx="1"/>
          </p:nvPr>
        </p:nvSpPr>
        <p:spPr>
          <a:xfrm>
            <a:off x="1090613" y="4797425"/>
            <a:ext cx="6478587" cy="936625"/>
          </a:xfrm>
        </p:spPr>
        <p:txBody>
          <a:bodyPr/>
          <a:lstStyle/>
          <a:p>
            <a:pPr eaLnBrk="1" hangingPunct="1">
              <a:lnSpc>
                <a:spcPts val="3500"/>
              </a:lnSpc>
            </a:pPr>
            <a:r>
              <a:rPr lang="en-GB" altLang="en-US" smtClean="0"/>
              <a:t>Emma Snapes BSc. MSc. </a:t>
            </a:r>
          </a:p>
          <a:p>
            <a:pPr eaLnBrk="1" hangingPunct="1">
              <a:lnSpc>
                <a:spcPts val="3500"/>
              </a:lnSpc>
            </a:pPr>
            <a:r>
              <a:rPr lang="en-GB" altLang="en-US" smtClean="0"/>
              <a:t>BioConsulting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p:txBody>
          <a:bodyPr/>
          <a:lstStyle/>
          <a:p>
            <a:r>
              <a:rPr lang="en-US" altLang="en-US" smtClean="0"/>
              <a:t>Approaching Implementation</a:t>
            </a:r>
          </a:p>
        </p:txBody>
      </p:sp>
      <p:pic>
        <p:nvPicPr>
          <p:cNvPr id="25603" name="Picture 9"/>
          <p:cNvPicPr>
            <a:picLocks noChangeAspect="1" noChangeArrowheads="1"/>
          </p:cNvPicPr>
          <p:nvPr/>
        </p:nvPicPr>
        <p:blipFill>
          <a:blip r:embed="rId3">
            <a:extLst>
              <a:ext uri="{28A0092B-C50C-407E-A947-70E740481C1C}">
                <a14:useLocalDpi xmlns:a14="http://schemas.microsoft.com/office/drawing/2010/main" val="0"/>
              </a:ext>
            </a:extLst>
          </a:blip>
          <a:srcRect l="26375" t="32986" r="42912" b="18192"/>
          <a:stretch>
            <a:fillRect/>
          </a:stretch>
        </p:blipFill>
        <p:spPr bwMode="auto">
          <a:xfrm>
            <a:off x="539750" y="2133600"/>
            <a:ext cx="446405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r>
              <a:rPr lang="en-US" altLang="en-US" smtClean="0"/>
              <a:t>A Guide to Implementation</a:t>
            </a:r>
          </a:p>
        </p:txBody>
      </p:sp>
      <p:pic>
        <p:nvPicPr>
          <p:cNvPr id="27651" name="Picture 6"/>
          <p:cNvPicPr>
            <a:picLocks noChangeAspect="1" noChangeArrowheads="1"/>
          </p:cNvPicPr>
          <p:nvPr/>
        </p:nvPicPr>
        <p:blipFill>
          <a:blip r:embed="rId3">
            <a:extLst>
              <a:ext uri="{28A0092B-C50C-407E-A947-70E740481C1C}">
                <a14:useLocalDpi xmlns:a14="http://schemas.microsoft.com/office/drawing/2010/main" val="0"/>
              </a:ext>
            </a:extLst>
          </a:blip>
          <a:srcRect l="25587" t="30208" r="16927" b="28888"/>
          <a:stretch>
            <a:fillRect/>
          </a:stretch>
        </p:blipFill>
        <p:spPr bwMode="auto">
          <a:xfrm>
            <a:off x="250825" y="1989138"/>
            <a:ext cx="86487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l="19894" t="20023" r="28737" b="31992"/>
          <a:stretch>
            <a:fillRect/>
          </a:stretch>
        </p:blipFill>
        <p:spPr bwMode="auto">
          <a:xfrm>
            <a:off x="827088" y="1412875"/>
            <a:ext cx="763905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l="25587" t="24789" r="13776" b="18472"/>
          <a:stretch>
            <a:fillRect/>
          </a:stretch>
        </p:blipFill>
        <p:spPr bwMode="auto">
          <a:xfrm>
            <a:off x="684213" y="1381125"/>
            <a:ext cx="785653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l="26675" t="22151" r="13776" b="24637"/>
          <a:stretch>
            <a:fillRect/>
          </a:stretch>
        </p:blipFill>
        <p:spPr bwMode="auto">
          <a:xfrm>
            <a:off x="539750" y="1341438"/>
            <a:ext cx="8031163"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marL="0" indent="0" eaLnBrk="1" hangingPunct="1">
              <a:buFontTx/>
              <a:buNone/>
            </a:pPr>
            <a:r>
              <a:rPr lang="en-IE" altLang="en-US" b="1" u="sng" smtClean="0"/>
              <a:t>Introductions </a:t>
            </a:r>
          </a:p>
          <a:p>
            <a:pPr marL="0" indent="0" eaLnBrk="1" hangingPunct="1">
              <a:buFontTx/>
              <a:buNone/>
            </a:pPr>
            <a:endParaRPr lang="en-IE" altLang="en-US" smtClean="0"/>
          </a:p>
          <a:p>
            <a:pPr marL="0" indent="0" algn="ctr" eaLnBrk="1" hangingPunct="1">
              <a:buFontTx/>
              <a:buNone/>
            </a:pPr>
            <a:r>
              <a:rPr lang="en-IE" altLang="en-US" b="1" smtClean="0"/>
              <a:t>Bríd Burke </a:t>
            </a:r>
          </a:p>
          <a:p>
            <a:pPr marL="0" indent="0" algn="ctr" eaLnBrk="1" hangingPunct="1">
              <a:buFontTx/>
              <a:buNone/>
            </a:pPr>
            <a:r>
              <a:rPr lang="en-IE" altLang="en-US" smtClean="0"/>
              <a:t>Scheme Manager for laboratory accreditation in INAB</a:t>
            </a:r>
          </a:p>
          <a:p>
            <a:pPr marL="0" indent="0" algn="ctr" eaLnBrk="1" hangingPunct="1">
              <a:buFontTx/>
              <a:buNone/>
            </a:pPr>
            <a:r>
              <a:rPr lang="en-IE" altLang="en-US" smtClean="0"/>
              <a:t>Senior Assessment Manager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l="25587" t="24789" r="13776" b="18472"/>
          <a:stretch>
            <a:fillRect/>
          </a:stretch>
        </p:blipFill>
        <p:spPr bwMode="auto">
          <a:xfrm>
            <a:off x="611188" y="1268413"/>
            <a:ext cx="790892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188" y="1358900"/>
            <a:ext cx="3960812"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7"/>
          <p:cNvPicPr>
            <a:picLocks noChangeAspect="1"/>
          </p:cNvPicPr>
          <p:nvPr/>
        </p:nvPicPr>
        <p:blipFill>
          <a:blip r:embed="rId4">
            <a:extLst>
              <a:ext uri="{28A0092B-C50C-407E-A947-70E740481C1C}">
                <a14:useLocalDpi xmlns:a14="http://schemas.microsoft.com/office/drawing/2010/main" val="0"/>
              </a:ext>
            </a:extLst>
          </a:blip>
          <a:srcRect l="4767" t="2097" r="4709" b="1791"/>
          <a:stretch>
            <a:fillRect/>
          </a:stretch>
        </p:blipFill>
        <p:spPr bwMode="auto">
          <a:xfrm>
            <a:off x="4684713" y="1358900"/>
            <a:ext cx="3990975"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1325" y="1363663"/>
            <a:ext cx="4675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3450" y="2060575"/>
            <a:ext cx="36893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7425" y="4076700"/>
            <a:ext cx="377983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289050"/>
            <a:ext cx="770572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78232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spect="1" noChangeArrowheads="1"/>
          </p:cNvSpPr>
          <p:nvPr>
            <p:ph type="ctrTitle"/>
          </p:nvPr>
        </p:nvSpPr>
        <p:spPr>
          <a:xfrm>
            <a:off x="468313" y="1916113"/>
            <a:ext cx="7272337" cy="1079500"/>
          </a:xfrm>
        </p:spPr>
        <p:txBody>
          <a:bodyPr/>
          <a:lstStyle/>
          <a:p>
            <a:pPr eaLnBrk="1" hangingPunct="1"/>
            <a:r>
              <a:rPr lang="en-GB" altLang="en-US" smtClean="0"/>
              <a:t>Where Do We Start?</a:t>
            </a:r>
            <a:br>
              <a:rPr lang="en-GB" altLang="en-US" smtClean="0"/>
            </a:br>
            <a:r>
              <a:rPr lang="en-GB" altLang="en-US" sz="3400" smtClean="0"/>
              <a:t/>
            </a:r>
            <a:br>
              <a:rPr lang="en-GB" altLang="en-US" sz="3400" smtClean="0"/>
            </a:br>
            <a:r>
              <a:rPr lang="en-GB" altLang="en-US" sz="3400" smtClean="0"/>
              <a:t>Implementing a Quality Management System for ISO 20387</a:t>
            </a:r>
          </a:p>
        </p:txBody>
      </p:sp>
      <p:sp>
        <p:nvSpPr>
          <p:cNvPr id="44035" name="Rectangle 5"/>
          <p:cNvSpPr>
            <a:spLocks noGrp="1" noChangeArrowheads="1"/>
          </p:cNvSpPr>
          <p:nvPr>
            <p:ph type="subTitle" idx="1"/>
          </p:nvPr>
        </p:nvSpPr>
        <p:spPr>
          <a:xfrm>
            <a:off x="2411413" y="3933825"/>
            <a:ext cx="6478587" cy="2305050"/>
          </a:xfrm>
        </p:spPr>
        <p:txBody>
          <a:bodyPr/>
          <a:lstStyle/>
          <a:p>
            <a:pPr eaLnBrk="1" hangingPunct="1"/>
            <a:endParaRPr lang="en-GB" altLang="en-US" smtClean="0"/>
          </a:p>
          <a:p>
            <a:pPr algn="r" eaLnBrk="1" hangingPunct="1"/>
            <a:r>
              <a:rPr lang="en-GB" altLang="en-US" sz="2400" b="1" smtClean="0">
                <a:solidFill>
                  <a:schemeClr val="tx2"/>
                </a:solidFill>
              </a:rPr>
              <a:t>Seán Naughton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Where Do We Start?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How Do You Eat an Elephant?</a:t>
            </a:r>
          </a:p>
          <a:p>
            <a:pPr marL="0" indent="0" algn="ctr">
              <a:buFontTx/>
              <a:buNone/>
            </a:pPr>
            <a:endParaRPr lang="en-IE" altLang="en-US" sz="4000" b="1" smtClean="0"/>
          </a:p>
          <a:p>
            <a:pPr marL="0" indent="0" algn="ctr">
              <a:buFontTx/>
              <a:buNone/>
            </a:pPr>
            <a:endParaRPr lang="en-IE" altLang="en-US" sz="4000" b="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noChangeArrowheads="1"/>
          </p:cNvSpPr>
          <p:nvPr>
            <p:ph idx="1"/>
          </p:nvPr>
        </p:nvSpPr>
        <p:spPr>
          <a:xfrm>
            <a:off x="971550" y="3141663"/>
            <a:ext cx="7237413" cy="3611562"/>
          </a:xfrm>
        </p:spPr>
        <p:txBody>
          <a:bodyPr/>
          <a:lstStyle/>
          <a:p>
            <a:pPr marL="0" indent="0" algn="ctr">
              <a:buFontTx/>
              <a:buNone/>
            </a:pPr>
            <a:r>
              <a:rPr lang="en-IE" altLang="en-US" sz="5000" b="1" smtClean="0"/>
              <a:t>… One Bite at a Time!</a:t>
            </a:r>
          </a:p>
          <a:p>
            <a:pPr marL="0" indent="0" algn="ctr">
              <a:buFontTx/>
              <a:buNone/>
            </a:pPr>
            <a:endParaRPr lang="en-IE" altLang="en-US" sz="4000" b="1" smtClean="0"/>
          </a:p>
          <a:p>
            <a:pPr marL="0" indent="0" algn="ctr">
              <a:buFontTx/>
              <a:buNone/>
            </a:pPr>
            <a:endParaRPr lang="en-IE" altLang="en-US" sz="4000" b="1" smtClean="0"/>
          </a:p>
          <a:p>
            <a:pPr marL="0" indent="0" algn="r">
              <a:buFontTx/>
              <a:buNone/>
            </a:pPr>
            <a:r>
              <a:rPr lang="en-IE" altLang="en-US" sz="1800" b="1" smtClean="0"/>
              <a:t>(Apologies to our vegan and vegetarian friends)</a:t>
            </a:r>
          </a:p>
          <a:p>
            <a:pPr marL="0" indent="0" algn="ctr">
              <a:buFontTx/>
              <a:buNone/>
            </a:pPr>
            <a:endParaRPr lang="en-IE" altLang="en-US" sz="5000"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0213" y="981075"/>
            <a:ext cx="7237412" cy="574675"/>
          </a:xfrm>
        </p:spPr>
        <p:txBody>
          <a:bodyPr/>
          <a:lstStyle/>
          <a:p>
            <a:pPr eaLnBrk="1" hangingPunct="1"/>
            <a:r>
              <a:rPr lang="en-GB" altLang="en-US" smtClean="0"/>
              <a:t>Your ISO Elephant</a:t>
            </a:r>
          </a:p>
        </p:txBody>
      </p:sp>
      <p:sp>
        <p:nvSpPr>
          <p:cNvPr id="10243" name="Rectangle 3"/>
          <p:cNvSpPr>
            <a:spLocks noGrp="1" noChangeArrowheads="1"/>
          </p:cNvSpPr>
          <p:nvPr>
            <p:ph type="body" idx="1"/>
          </p:nvPr>
        </p:nvSpPr>
        <p:spPr>
          <a:xfrm>
            <a:off x="179388" y="2076450"/>
            <a:ext cx="5976937" cy="4521200"/>
          </a:xfrm>
        </p:spPr>
        <p:txBody>
          <a:bodyPr/>
          <a:lstStyle/>
          <a:p>
            <a:pPr>
              <a:defRPr/>
            </a:pPr>
            <a:r>
              <a:rPr lang="en-IE" sz="2000" dirty="0">
                <a:latin typeface="Helvetica Neue"/>
              </a:rPr>
              <a:t>Your elephant is the accreditation journey</a:t>
            </a:r>
            <a:r>
              <a:rPr lang="en-IE" sz="2000" dirty="0" smtClean="0">
                <a:latin typeface="Helvetica Neue"/>
              </a:rPr>
              <a:t>.</a:t>
            </a:r>
          </a:p>
          <a:p>
            <a:pPr>
              <a:defRPr/>
            </a:pPr>
            <a:endParaRPr lang="en-IE" sz="2000" dirty="0">
              <a:latin typeface="Helvetica Neue"/>
            </a:endParaRPr>
          </a:p>
          <a:p>
            <a:pPr>
              <a:defRPr/>
            </a:pPr>
            <a:r>
              <a:rPr lang="en-IE" sz="2000" dirty="0">
                <a:latin typeface="Helvetica Neue"/>
              </a:rPr>
              <a:t>You cannot achieve it all in one go, but you can focus on having a system to prioritize where you’re going to start.</a:t>
            </a:r>
          </a:p>
          <a:p>
            <a:pPr marL="0" indent="0">
              <a:buFontTx/>
              <a:buNone/>
              <a:defRPr/>
            </a:pPr>
            <a:endParaRPr lang="en-IE" sz="2000" dirty="0">
              <a:latin typeface="Helvetica Neue"/>
            </a:endParaRPr>
          </a:p>
          <a:p>
            <a:pPr>
              <a:defRPr/>
            </a:pPr>
            <a:r>
              <a:rPr lang="en-IE" sz="2000" u="sng" dirty="0">
                <a:latin typeface="inherit"/>
              </a:rPr>
              <a:t>Identify smaller, independent, achievable tasks.</a:t>
            </a:r>
          </a:p>
          <a:p>
            <a:pPr marL="0" indent="0">
              <a:buFontTx/>
              <a:buNone/>
              <a:defRPr/>
            </a:pPr>
            <a:endParaRPr lang="en-IE" sz="2000" u="sng" dirty="0">
              <a:latin typeface="inherit"/>
            </a:endParaRPr>
          </a:p>
          <a:p>
            <a:pPr>
              <a:defRPr/>
            </a:pPr>
            <a:r>
              <a:rPr lang="en-IE" sz="2000" u="sng" dirty="0">
                <a:latin typeface="inherit"/>
              </a:rPr>
              <a:t>Complete one and move on to another, building on your previous accomplishments.</a:t>
            </a:r>
          </a:p>
          <a:p>
            <a:pPr marL="0" indent="0">
              <a:buFontTx/>
              <a:buNone/>
              <a:defRPr/>
            </a:pPr>
            <a:endParaRPr lang="en-IE" sz="2000" u="sng" dirty="0">
              <a:latin typeface="inherit"/>
            </a:endParaRPr>
          </a:p>
          <a:p>
            <a:pPr>
              <a:defRPr/>
            </a:pPr>
            <a:r>
              <a:rPr lang="en-IE" sz="2000" u="sng" dirty="0">
                <a:latin typeface="inherit"/>
              </a:rPr>
              <a:t>Take small bites out of your elephant.</a:t>
            </a:r>
          </a:p>
          <a:p>
            <a:pPr>
              <a:defRPr/>
            </a:pPr>
            <a:endParaRPr lang="en-IE" sz="2000" u="sng" dirty="0">
              <a:solidFill>
                <a:srgbClr val="373737"/>
              </a:solidFill>
              <a:latin typeface="inherit"/>
            </a:endParaRPr>
          </a:p>
          <a:p>
            <a:pPr marL="0" indent="0">
              <a:buFontTx/>
              <a:buNone/>
              <a:defRPr/>
            </a:pPr>
            <a:endParaRPr lang="en-GB" altLang="en-US" sz="2000" dirty="0"/>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1989138"/>
            <a:ext cx="28829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noChangeArrowheads="1"/>
          </p:cNvSpPr>
          <p:nvPr>
            <p:ph idx="1"/>
          </p:nvPr>
        </p:nvSpPr>
        <p:spPr>
          <a:xfrm>
            <a:off x="1042988" y="2781300"/>
            <a:ext cx="7237412" cy="3611563"/>
          </a:xfrm>
        </p:spPr>
        <p:txBody>
          <a:bodyPr/>
          <a:lstStyle/>
          <a:p>
            <a:pPr marL="0" indent="0" algn="ctr">
              <a:buFontTx/>
              <a:buNone/>
            </a:pPr>
            <a:r>
              <a:rPr lang="en-IE" altLang="en-US" sz="5000" b="1" smtClean="0"/>
              <a:t>Start with a Process Flow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0" y="1198563"/>
            <a:ext cx="7237413" cy="574675"/>
          </a:xfrm>
        </p:spPr>
        <p:txBody>
          <a:bodyPr/>
          <a:lstStyle/>
          <a:p>
            <a:pPr eaLnBrk="1" hangingPunct="1"/>
            <a:r>
              <a:rPr lang="en-IE" altLang="en-US" smtClean="0"/>
              <a:t>The purpose of today </a:t>
            </a:r>
          </a:p>
        </p:txBody>
      </p:sp>
      <p:graphicFrame>
        <p:nvGraphicFramePr>
          <p:cNvPr id="2" name="Content Placeholder 1"/>
          <p:cNvGraphicFramePr>
            <a:graphicFrameLocks noGrp="1"/>
          </p:cNvGraphicFramePr>
          <p:nvPr>
            <p:ph idx="1"/>
          </p:nvPr>
        </p:nvGraphicFramePr>
        <p:xfrm>
          <a:off x="1079500" y="1978025"/>
          <a:ext cx="7237413" cy="361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p:txBody>
          <a:bodyPr/>
          <a:lstStyle/>
          <a:p>
            <a:r>
              <a:rPr lang="en-IE" altLang="en-US" smtClean="0"/>
              <a:t>Create a Process Flow</a:t>
            </a:r>
          </a:p>
        </p:txBody>
      </p:sp>
      <p:sp>
        <p:nvSpPr>
          <p:cNvPr id="13315" name="Content Placeholder 2"/>
          <p:cNvSpPr>
            <a:spLocks noGrp="1" noChangeArrowheads="1"/>
          </p:cNvSpPr>
          <p:nvPr>
            <p:ph idx="1"/>
          </p:nvPr>
        </p:nvSpPr>
        <p:spPr>
          <a:xfrm>
            <a:off x="468313" y="1978025"/>
            <a:ext cx="7848600" cy="4691063"/>
          </a:xfrm>
        </p:spPr>
        <p:txBody>
          <a:bodyPr/>
          <a:lstStyle/>
          <a:p>
            <a:pPr>
              <a:defRPr/>
            </a:pPr>
            <a:r>
              <a:rPr lang="en-IE" altLang="en-US" sz="1900" dirty="0" smtClean="0"/>
              <a:t>Identify the </a:t>
            </a:r>
            <a:r>
              <a:rPr lang="en-IE" altLang="en-US" sz="1900" dirty="0" err="1" smtClean="0"/>
              <a:t>BMaD</a:t>
            </a:r>
            <a:r>
              <a:rPr lang="en-IE" altLang="en-US" sz="1900" dirty="0" smtClean="0"/>
              <a:t> (Biological Material and/or associated Data) you want to accredit.</a:t>
            </a:r>
          </a:p>
          <a:p>
            <a:pPr marL="0" indent="0">
              <a:buFontTx/>
              <a:buNone/>
              <a:defRPr/>
            </a:pPr>
            <a:endParaRPr lang="en-IE" altLang="en-US" sz="1900" dirty="0" smtClean="0"/>
          </a:p>
          <a:p>
            <a:pPr>
              <a:defRPr/>
            </a:pPr>
            <a:r>
              <a:rPr lang="en-IE" altLang="en-US" sz="1900" dirty="0" smtClean="0"/>
              <a:t>Identify the </a:t>
            </a:r>
            <a:r>
              <a:rPr lang="en-IE" altLang="en-US" sz="1900" i="1" dirty="0" smtClean="0"/>
              <a:t>intended purpose </a:t>
            </a:r>
            <a:r>
              <a:rPr lang="en-IE" altLang="en-US" sz="1900" dirty="0" smtClean="0"/>
              <a:t>of this </a:t>
            </a:r>
            <a:r>
              <a:rPr lang="en-IE" altLang="en-US" sz="1900" dirty="0" err="1" smtClean="0"/>
              <a:t>BMaD</a:t>
            </a:r>
            <a:r>
              <a:rPr lang="en-IE" altLang="en-US" sz="1900" dirty="0" smtClean="0"/>
              <a:t>.</a:t>
            </a:r>
          </a:p>
          <a:p>
            <a:pPr marL="0" indent="0">
              <a:buFontTx/>
              <a:buNone/>
              <a:defRPr/>
            </a:pPr>
            <a:endParaRPr lang="en-IE" altLang="en-US" sz="1900" dirty="0" smtClean="0"/>
          </a:p>
          <a:p>
            <a:pPr>
              <a:defRPr/>
            </a:pPr>
            <a:r>
              <a:rPr lang="en-IE" altLang="en-US" sz="1900" dirty="0" smtClean="0"/>
              <a:t>Develop a process flow – a diagrammatic expression of the </a:t>
            </a:r>
            <a:r>
              <a:rPr lang="en-IE" altLang="en-US" sz="1900" dirty="0" err="1" smtClean="0"/>
              <a:t>BMaD</a:t>
            </a:r>
            <a:r>
              <a:rPr lang="en-IE" altLang="en-US" sz="1900" dirty="0" smtClean="0"/>
              <a:t> from collection/acquisition through to storage and distribution / disposal.</a:t>
            </a:r>
          </a:p>
          <a:p>
            <a:pPr marL="0" indent="0">
              <a:buFontTx/>
              <a:buNone/>
              <a:defRPr/>
            </a:pPr>
            <a:endParaRPr lang="en-IE" altLang="en-US" sz="1900" dirty="0" smtClean="0"/>
          </a:p>
          <a:p>
            <a:pPr>
              <a:defRPr/>
            </a:pPr>
            <a:r>
              <a:rPr lang="en-IE" altLang="en-US" sz="1900" dirty="0" smtClean="0"/>
              <a:t>Tie this Process Flow to the scope elements for which you want accreditation.</a:t>
            </a:r>
          </a:p>
          <a:p>
            <a:pPr>
              <a:defRPr/>
            </a:pPr>
            <a:endParaRPr lang="en-IE" altLang="en-US" sz="1900" dirty="0" smtClean="0"/>
          </a:p>
          <a:p>
            <a:pPr>
              <a:defRPr/>
            </a:pPr>
            <a:r>
              <a:rPr lang="en-IE" altLang="en-US" sz="1900" dirty="0" smtClean="0"/>
              <a:t>Which scope elements apply to your </a:t>
            </a:r>
          </a:p>
          <a:p>
            <a:pPr marL="0" indent="0">
              <a:buFontTx/>
              <a:buNone/>
              <a:defRPr/>
            </a:pPr>
            <a:r>
              <a:rPr lang="en-IE" altLang="en-US" sz="1900" dirty="0"/>
              <a:t> </a:t>
            </a:r>
            <a:r>
              <a:rPr lang="en-IE" altLang="en-US" sz="1900" dirty="0" smtClean="0"/>
              <a:t>    processes?</a:t>
            </a:r>
          </a:p>
          <a:p>
            <a:pPr>
              <a:defRPr/>
            </a:pPr>
            <a:endParaRPr lang="en-IE"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lstStyle/>
          <a:p>
            <a:r>
              <a:rPr lang="en-IE" altLang="en-US" smtClean="0"/>
              <a:t>Scope Elements</a:t>
            </a:r>
          </a:p>
        </p:txBody>
      </p:sp>
      <p:sp>
        <p:nvSpPr>
          <p:cNvPr id="52227" name="Content Placeholder 2"/>
          <p:cNvSpPr>
            <a:spLocks noGrp="1" noChangeArrowheads="1"/>
          </p:cNvSpPr>
          <p:nvPr>
            <p:ph idx="1"/>
          </p:nvPr>
        </p:nvSpPr>
        <p:spPr>
          <a:xfrm>
            <a:off x="1079500" y="1978025"/>
            <a:ext cx="7237413" cy="4619625"/>
          </a:xfrm>
        </p:spPr>
        <p:txBody>
          <a:bodyPr/>
          <a:lstStyle/>
          <a:p>
            <a:r>
              <a:rPr lang="en-IE" altLang="en-US" sz="1900" smtClean="0"/>
              <a:t>Acquisition / Collection</a:t>
            </a:r>
          </a:p>
          <a:p>
            <a:endParaRPr lang="en-IE" altLang="en-US" sz="1900" smtClean="0"/>
          </a:p>
          <a:p>
            <a:r>
              <a:rPr lang="en-IE" altLang="en-US" sz="1900" smtClean="0"/>
              <a:t>Preparation</a:t>
            </a:r>
          </a:p>
          <a:p>
            <a:endParaRPr lang="en-IE" altLang="en-US" sz="1900" smtClean="0"/>
          </a:p>
          <a:p>
            <a:r>
              <a:rPr lang="en-IE" altLang="en-US" sz="1900" smtClean="0"/>
              <a:t>Preservation</a:t>
            </a:r>
          </a:p>
          <a:p>
            <a:endParaRPr lang="en-IE" altLang="en-US" sz="1900" smtClean="0"/>
          </a:p>
          <a:p>
            <a:r>
              <a:rPr lang="en-IE" altLang="en-US" sz="1900" smtClean="0"/>
              <a:t>Storage</a:t>
            </a:r>
          </a:p>
          <a:p>
            <a:endParaRPr lang="en-IE" altLang="en-US" sz="1900" smtClean="0"/>
          </a:p>
          <a:p>
            <a:r>
              <a:rPr lang="en-IE" altLang="en-US" sz="1900" smtClean="0"/>
              <a:t>Testing</a:t>
            </a:r>
          </a:p>
          <a:p>
            <a:endParaRPr lang="en-IE" altLang="en-US" sz="1900" smtClean="0"/>
          </a:p>
          <a:p>
            <a:r>
              <a:rPr lang="en-IE" altLang="en-US" sz="1900" smtClean="0"/>
              <a:t>Distribution</a:t>
            </a:r>
          </a:p>
          <a:p>
            <a:endParaRPr lang="en-IE" altLang="en-US" sz="1900" smtClean="0"/>
          </a:p>
          <a:p>
            <a:r>
              <a:rPr lang="en-IE" altLang="en-US" sz="1900" smtClean="0"/>
              <a:t>Other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IE" altLang="en-US" smtClean="0"/>
              <a:t>Process Flow Example</a:t>
            </a:r>
          </a:p>
        </p:txBody>
      </p:sp>
      <p:sp>
        <p:nvSpPr>
          <p:cNvPr id="53251" name="Content Placeholder 1"/>
          <p:cNvSpPr>
            <a:spLocks noGrp="1" noChangeArrowheads="1"/>
          </p:cNvSpPr>
          <p:nvPr>
            <p:ph idx="1"/>
          </p:nvPr>
        </p:nvSpPr>
        <p:spPr/>
        <p:txBody>
          <a:bodyPr/>
          <a:lstStyle/>
          <a:p>
            <a:endParaRPr lang="en-GB" altLang="en-US" smtClean="0"/>
          </a:p>
        </p:txBody>
      </p:sp>
      <p:pic>
        <p:nvPicPr>
          <p:cNvPr id="5325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978025"/>
            <a:ext cx="872172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r>
              <a:rPr lang="en-IE" altLang="en-US" smtClean="0"/>
              <a:t>Process Flow with Scope Elements</a:t>
            </a:r>
          </a:p>
        </p:txBody>
      </p:sp>
      <p:pic>
        <p:nvPicPr>
          <p:cNvPr id="54275"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989138"/>
            <a:ext cx="8367713" cy="4546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noChangeArrowheads="1"/>
          </p:cNvSpPr>
          <p:nvPr>
            <p:ph idx="1"/>
          </p:nvPr>
        </p:nvSpPr>
        <p:spPr>
          <a:xfrm>
            <a:off x="1042988" y="2349500"/>
            <a:ext cx="7237412" cy="3611563"/>
          </a:xfrm>
        </p:spPr>
        <p:txBody>
          <a:bodyPr/>
          <a:lstStyle/>
          <a:p>
            <a:pPr marL="0" indent="0" algn="ctr">
              <a:buFontTx/>
              <a:buNone/>
            </a:pPr>
            <a:r>
              <a:rPr lang="en-IE" altLang="en-US" sz="5400" b="1" smtClean="0"/>
              <a:t>Now that you have your process flow</a:t>
            </a:r>
            <a:endParaRPr lang="en-IE" altLang="en-US" sz="5000" b="1"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r>
              <a:rPr lang="en-US" altLang="en-US" smtClean="0"/>
              <a:t>Key QMS areas</a:t>
            </a:r>
            <a:endParaRPr lang="en-IE" altLang="en-US" smtClean="0"/>
          </a:p>
        </p:txBody>
      </p:sp>
      <p:sp>
        <p:nvSpPr>
          <p:cNvPr id="3" name="Content Placeholder 2"/>
          <p:cNvSpPr>
            <a:spLocks noGrp="1"/>
          </p:cNvSpPr>
          <p:nvPr>
            <p:ph idx="1"/>
          </p:nvPr>
        </p:nvSpPr>
        <p:spPr>
          <a:xfrm>
            <a:off x="611188" y="1989138"/>
            <a:ext cx="7705725" cy="3611562"/>
          </a:xfrm>
        </p:spPr>
        <p:txBody>
          <a:bodyPr/>
          <a:lstStyle/>
          <a:p>
            <a:pPr>
              <a:defRPr/>
            </a:pPr>
            <a:r>
              <a:rPr lang="en-IE" sz="1900" dirty="0"/>
              <a:t>Lets look at some of the key QMS (Quality Management System) areas to help you get started on your accreditation journey</a:t>
            </a:r>
            <a:r>
              <a:rPr lang="en-IE" sz="1900" dirty="0" smtClean="0"/>
              <a:t>:</a:t>
            </a:r>
          </a:p>
          <a:p>
            <a:pPr marL="0" indent="0">
              <a:buFontTx/>
              <a:buNone/>
              <a:defRPr/>
            </a:pPr>
            <a:endParaRPr lang="en-IE" sz="1900" dirty="0"/>
          </a:p>
          <a:p>
            <a:pPr marL="0" indent="0">
              <a:buFontTx/>
              <a:buNone/>
              <a:defRPr/>
            </a:pPr>
            <a:r>
              <a:rPr lang="en-IE" sz="1900" dirty="0"/>
              <a:t>	1. Document Control</a:t>
            </a:r>
          </a:p>
          <a:p>
            <a:pPr marL="0" indent="0">
              <a:buFontTx/>
              <a:buNone/>
              <a:defRPr/>
            </a:pPr>
            <a:r>
              <a:rPr lang="en-IE" sz="1900" dirty="0"/>
              <a:t>	2. Validation and Verification of your Methods</a:t>
            </a:r>
          </a:p>
          <a:p>
            <a:pPr marL="0" indent="0">
              <a:buFontTx/>
              <a:buNone/>
              <a:defRPr/>
            </a:pPr>
            <a:r>
              <a:rPr lang="en-IE" sz="1900" dirty="0"/>
              <a:t>	3. Competency</a:t>
            </a:r>
          </a:p>
          <a:p>
            <a:pPr marL="0" indent="0">
              <a:buFontTx/>
              <a:buNone/>
              <a:defRPr/>
            </a:pPr>
            <a:r>
              <a:rPr lang="en-IE" sz="1900" dirty="0"/>
              <a:t>	4. Non conforming output and corrective action</a:t>
            </a:r>
          </a:p>
          <a:p>
            <a:pPr marL="0" indent="0">
              <a:buFontTx/>
              <a:buNone/>
              <a:defRPr/>
            </a:pPr>
            <a:r>
              <a:rPr lang="en-IE" sz="1900" dirty="0"/>
              <a:t>	5. Internal Audits and Continual Improvement</a:t>
            </a:r>
          </a:p>
          <a:p>
            <a:pPr marL="0" indent="0">
              <a:buFontTx/>
              <a:buNone/>
              <a:defRPr/>
            </a:pPr>
            <a:r>
              <a:rPr lang="en-IE" sz="1900" dirty="0"/>
              <a:t>	6. Report Formats</a:t>
            </a:r>
          </a:p>
          <a:p>
            <a:pPr>
              <a:defRPr/>
            </a:pP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Document </a:t>
            </a:r>
          </a:p>
          <a:p>
            <a:pPr marL="0" indent="0" algn="ctr">
              <a:buFontTx/>
              <a:buNone/>
            </a:pPr>
            <a:r>
              <a:rPr lang="en-IE" altLang="en-US" sz="5000" b="1" smtClean="0"/>
              <a:t>Control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p:txBody>
          <a:bodyPr/>
          <a:lstStyle/>
          <a:p>
            <a:r>
              <a:rPr lang="en-IE" altLang="en-US" smtClean="0"/>
              <a:t>Document Control</a:t>
            </a:r>
          </a:p>
        </p:txBody>
      </p:sp>
      <p:sp>
        <p:nvSpPr>
          <p:cNvPr id="3" name="Content Placeholder 2"/>
          <p:cNvSpPr>
            <a:spLocks noGrp="1"/>
          </p:cNvSpPr>
          <p:nvPr>
            <p:ph idx="1"/>
          </p:nvPr>
        </p:nvSpPr>
        <p:spPr>
          <a:xfrm>
            <a:off x="395288" y="1989138"/>
            <a:ext cx="8569325" cy="3887787"/>
          </a:xfrm>
        </p:spPr>
        <p:txBody>
          <a:bodyPr/>
          <a:lstStyle/>
          <a:p>
            <a:pPr>
              <a:defRPr/>
            </a:pPr>
            <a:r>
              <a:rPr lang="en-IE" sz="1900" b="1" dirty="0"/>
              <a:t>What is Document Control?</a:t>
            </a:r>
          </a:p>
          <a:p>
            <a:pPr marL="0" indent="0">
              <a:buFontTx/>
              <a:buNone/>
              <a:defRPr/>
            </a:pPr>
            <a:r>
              <a:rPr lang="en-IE" sz="1900" b="1" dirty="0"/>
              <a:t> </a:t>
            </a:r>
            <a:r>
              <a:rPr lang="en-IE" sz="1900" b="1" dirty="0" smtClean="0"/>
              <a:t>    It </a:t>
            </a:r>
            <a:r>
              <a:rPr lang="en-IE" sz="1900" b="1" dirty="0"/>
              <a:t>is a system that can:</a:t>
            </a:r>
          </a:p>
          <a:p>
            <a:pPr lvl="1">
              <a:defRPr/>
            </a:pPr>
            <a:r>
              <a:rPr lang="en-IE" sz="1900" dirty="0"/>
              <a:t>Ensure documents are reviewed for adequacy and authorised by appropriate personnel.</a:t>
            </a:r>
          </a:p>
          <a:p>
            <a:pPr lvl="1">
              <a:defRPr/>
            </a:pPr>
            <a:r>
              <a:rPr lang="en-IE" sz="1900" dirty="0"/>
              <a:t>Ensure periodic reviews and updating of procedures, reflective of current practice in your facility.</a:t>
            </a:r>
          </a:p>
          <a:p>
            <a:pPr lvl="1">
              <a:defRPr/>
            </a:pPr>
            <a:r>
              <a:rPr lang="en-IE" sz="1900" dirty="0"/>
              <a:t>Review and approve changes, and identifies the current revision of the document (aka ‘Change Control’).</a:t>
            </a:r>
          </a:p>
          <a:p>
            <a:pPr lvl="1">
              <a:defRPr/>
            </a:pPr>
            <a:r>
              <a:rPr lang="en-IE" sz="1900" dirty="0"/>
              <a:t>Uniquely identify all documents.</a:t>
            </a:r>
          </a:p>
          <a:p>
            <a:pPr lvl="1">
              <a:defRPr/>
            </a:pPr>
            <a:r>
              <a:rPr lang="en-IE" sz="1900" dirty="0"/>
              <a:t>Prevent unintended use of obsolete documents / revisions.</a:t>
            </a:r>
          </a:p>
          <a:p>
            <a:pPr marL="457200" lvl="1" indent="0">
              <a:buFontTx/>
              <a:buNone/>
              <a:defRPr/>
            </a:pPr>
            <a:endParaRPr lang="en-IE" dirty="0"/>
          </a:p>
          <a:p>
            <a:pPr marL="457200" lvl="1" indent="0">
              <a:buFontTx/>
              <a:buNone/>
              <a:defRPr/>
            </a:pP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p:txBody>
          <a:bodyPr/>
          <a:lstStyle/>
          <a:p>
            <a:r>
              <a:rPr lang="en-IE" altLang="en-US" smtClean="0"/>
              <a:t>Document Control</a:t>
            </a:r>
          </a:p>
        </p:txBody>
      </p:sp>
      <p:sp>
        <p:nvSpPr>
          <p:cNvPr id="17411" name="Content Placeholder 2"/>
          <p:cNvSpPr>
            <a:spLocks noGrp="1" noChangeArrowheads="1"/>
          </p:cNvSpPr>
          <p:nvPr>
            <p:ph idx="1"/>
          </p:nvPr>
        </p:nvSpPr>
        <p:spPr>
          <a:xfrm>
            <a:off x="395288" y="1989138"/>
            <a:ext cx="8569325" cy="4319587"/>
          </a:xfrm>
        </p:spPr>
        <p:txBody>
          <a:bodyPr/>
          <a:lstStyle/>
          <a:p>
            <a:pPr lvl="1">
              <a:defRPr/>
            </a:pPr>
            <a:r>
              <a:rPr lang="en-IE" altLang="en-US" sz="1900" dirty="0" smtClean="0"/>
              <a:t>There are many examples of document control systems – there are many ways of meeting the standard, and there is no need to re-invent the wheel.</a:t>
            </a:r>
          </a:p>
          <a:p>
            <a:pPr marL="457200" lvl="1" indent="0">
              <a:buFontTx/>
              <a:buNone/>
              <a:defRPr/>
            </a:pPr>
            <a:endParaRPr lang="en-IE" altLang="en-US" sz="1900" dirty="0" smtClean="0"/>
          </a:p>
          <a:p>
            <a:pPr lvl="1">
              <a:defRPr/>
            </a:pPr>
            <a:r>
              <a:rPr lang="en-IE" altLang="en-US" sz="1900" dirty="0" smtClean="0"/>
              <a:t>There is also a requirement </a:t>
            </a:r>
          </a:p>
          <a:p>
            <a:pPr marL="457200" lvl="1" indent="0">
              <a:buFontTx/>
              <a:buNone/>
              <a:defRPr/>
            </a:pPr>
            <a:r>
              <a:rPr lang="en-IE" altLang="en-US" sz="1900" dirty="0" smtClean="0"/>
              <a:t>    to control record retention.</a:t>
            </a:r>
          </a:p>
          <a:p>
            <a:pPr marL="457200" lvl="1" indent="0">
              <a:buFontTx/>
              <a:buNone/>
              <a:defRPr/>
            </a:pPr>
            <a:r>
              <a:rPr lang="en-IE" altLang="en-US" sz="1900" dirty="0" smtClean="0"/>
              <a:t>    Examples of both include:</a:t>
            </a:r>
          </a:p>
          <a:p>
            <a:pPr marL="457200" lvl="1" indent="0">
              <a:buFontTx/>
              <a:buNone/>
              <a:defRPr/>
            </a:pPr>
            <a:endParaRPr lang="en-IE" altLang="en-US" sz="1900" dirty="0" smtClean="0"/>
          </a:p>
          <a:p>
            <a:pPr marL="457200" lvl="1" indent="0">
              <a:buFontTx/>
              <a:buNone/>
              <a:defRPr/>
            </a:pPr>
            <a:endParaRPr lang="en-IE" altLang="en-US" sz="1900" dirty="0" smtClean="0"/>
          </a:p>
          <a:p>
            <a:pPr marL="457200" lvl="1" indent="0">
              <a:buFontTx/>
              <a:buNone/>
              <a:defRPr/>
            </a:pPr>
            <a:endParaRPr lang="en-IE" altLang="en-US" sz="1900" dirty="0" smtClean="0"/>
          </a:p>
          <a:p>
            <a:pPr lvl="1">
              <a:defRPr/>
            </a:pPr>
            <a:r>
              <a:rPr lang="en-IE" altLang="en-US" sz="1900" dirty="0" smtClean="0"/>
              <a:t>Many software packages allow electronic control of documentation and record retention.</a:t>
            </a:r>
          </a:p>
          <a:p>
            <a:pPr marL="457200" lvl="1" indent="0">
              <a:buFontTx/>
              <a:buNone/>
              <a:defRPr/>
            </a:pPr>
            <a:endParaRPr lang="en-IE" altLang="en-US" dirty="0" smtClean="0"/>
          </a:p>
        </p:txBody>
      </p:sp>
      <p:graphicFrame>
        <p:nvGraphicFramePr>
          <p:cNvPr id="4" name="Table 3"/>
          <p:cNvGraphicFramePr>
            <a:graphicFrameLocks noGrp="1"/>
          </p:cNvGraphicFramePr>
          <p:nvPr/>
        </p:nvGraphicFramePr>
        <p:xfrm>
          <a:off x="4471988" y="2997200"/>
          <a:ext cx="4492625" cy="2193925"/>
        </p:xfrm>
        <a:graphic>
          <a:graphicData uri="http://schemas.openxmlformats.org/drawingml/2006/table">
            <a:tbl>
              <a:tblPr firstRow="1" bandRow="1">
                <a:tableStyleId>{5C22544A-7EE6-4342-B048-85BDC9FD1C3A}</a:tableStyleId>
              </a:tblPr>
              <a:tblGrid>
                <a:gridCol w="2246313">
                  <a:extLst>
                    <a:ext uri="{9D8B030D-6E8A-4147-A177-3AD203B41FA5}">
                      <a16:colId xmlns:a16="http://schemas.microsoft.com/office/drawing/2014/main" val="20000"/>
                    </a:ext>
                  </a:extLst>
                </a:gridCol>
                <a:gridCol w="2246313">
                  <a:extLst>
                    <a:ext uri="{9D8B030D-6E8A-4147-A177-3AD203B41FA5}">
                      <a16:colId xmlns:a16="http://schemas.microsoft.com/office/drawing/2014/main" val="20001"/>
                    </a:ext>
                  </a:extLst>
                </a:gridCol>
              </a:tblGrid>
              <a:tr h="365654">
                <a:tc>
                  <a:txBody>
                    <a:bodyPr/>
                    <a:lstStyle/>
                    <a:p>
                      <a:r>
                        <a:rPr lang="en-IE" sz="1800" dirty="0"/>
                        <a:t>Documents</a:t>
                      </a:r>
                    </a:p>
                  </a:txBody>
                  <a:tcPr marL="91458" marR="91458" marT="45669" marB="45669"/>
                </a:tc>
                <a:tc>
                  <a:txBody>
                    <a:bodyPr/>
                    <a:lstStyle/>
                    <a:p>
                      <a:r>
                        <a:rPr lang="en-IE" sz="1800" dirty="0"/>
                        <a:t>Records</a:t>
                      </a:r>
                    </a:p>
                  </a:txBody>
                  <a:tcPr marL="91458" marR="91458" marT="45669" marB="45669"/>
                </a:tc>
                <a:extLst>
                  <a:ext uri="{0D108BD9-81ED-4DB2-BD59-A6C34878D82A}">
                    <a16:rowId xmlns:a16="http://schemas.microsoft.com/office/drawing/2014/main" val="10000"/>
                  </a:ext>
                </a:extLst>
              </a:tr>
              <a:tr h="365654">
                <a:tc>
                  <a:txBody>
                    <a:bodyPr/>
                    <a:lstStyle/>
                    <a:p>
                      <a:r>
                        <a:rPr lang="en-IE" sz="1800" dirty="0"/>
                        <a:t>SOPs</a:t>
                      </a:r>
                    </a:p>
                  </a:txBody>
                  <a:tcPr marL="91458" marR="91458" marT="45669" marB="45669"/>
                </a:tc>
                <a:tc>
                  <a:txBody>
                    <a:bodyPr/>
                    <a:lstStyle/>
                    <a:p>
                      <a:r>
                        <a:rPr lang="en-IE" sz="1800" dirty="0"/>
                        <a:t>Training Certificate</a:t>
                      </a:r>
                    </a:p>
                  </a:txBody>
                  <a:tcPr marL="91458" marR="91458" marT="45669" marB="45669"/>
                </a:tc>
                <a:extLst>
                  <a:ext uri="{0D108BD9-81ED-4DB2-BD59-A6C34878D82A}">
                    <a16:rowId xmlns:a16="http://schemas.microsoft.com/office/drawing/2014/main" val="10001"/>
                  </a:ext>
                </a:extLst>
              </a:tr>
              <a:tr h="365654">
                <a:tc>
                  <a:txBody>
                    <a:bodyPr/>
                    <a:lstStyle/>
                    <a:p>
                      <a:r>
                        <a:rPr lang="en-IE" sz="1800" dirty="0"/>
                        <a:t>Work Instructions</a:t>
                      </a:r>
                    </a:p>
                  </a:txBody>
                  <a:tcPr marL="91458" marR="91458" marT="45669" marB="45669"/>
                </a:tc>
                <a:tc>
                  <a:txBody>
                    <a:bodyPr/>
                    <a:lstStyle/>
                    <a:p>
                      <a:r>
                        <a:rPr lang="en-IE" sz="1800" dirty="0"/>
                        <a:t>Calibration report</a:t>
                      </a:r>
                    </a:p>
                  </a:txBody>
                  <a:tcPr marL="91458" marR="91458" marT="45669" marB="45669"/>
                </a:tc>
                <a:extLst>
                  <a:ext uri="{0D108BD9-81ED-4DB2-BD59-A6C34878D82A}">
                    <a16:rowId xmlns:a16="http://schemas.microsoft.com/office/drawing/2014/main" val="10002"/>
                  </a:ext>
                </a:extLst>
              </a:tr>
              <a:tr h="365654">
                <a:tc>
                  <a:txBody>
                    <a:bodyPr/>
                    <a:lstStyle/>
                    <a:p>
                      <a:r>
                        <a:rPr lang="en-IE" sz="1800" dirty="0"/>
                        <a:t>Policy Statement</a:t>
                      </a:r>
                    </a:p>
                  </a:txBody>
                  <a:tcPr marL="91458" marR="91458" marT="45669" marB="45669"/>
                </a:tc>
                <a:tc>
                  <a:txBody>
                    <a:bodyPr/>
                    <a:lstStyle/>
                    <a:p>
                      <a:r>
                        <a:rPr lang="en-IE" sz="1800" dirty="0"/>
                        <a:t>Test results</a:t>
                      </a:r>
                    </a:p>
                  </a:txBody>
                  <a:tcPr marL="91458" marR="91458" marT="45669" marB="45669"/>
                </a:tc>
                <a:extLst>
                  <a:ext uri="{0D108BD9-81ED-4DB2-BD59-A6C34878D82A}">
                    <a16:rowId xmlns:a16="http://schemas.microsoft.com/office/drawing/2014/main" val="10003"/>
                  </a:ext>
                </a:extLst>
              </a:tr>
              <a:tr h="365654">
                <a:tc>
                  <a:txBody>
                    <a:bodyPr/>
                    <a:lstStyle/>
                    <a:p>
                      <a:r>
                        <a:rPr lang="en-IE" sz="1800" dirty="0"/>
                        <a:t>Presentations</a:t>
                      </a:r>
                    </a:p>
                  </a:txBody>
                  <a:tcPr marL="91458" marR="91458" marT="45669" marB="45669"/>
                </a:tc>
                <a:tc>
                  <a:txBody>
                    <a:bodyPr/>
                    <a:lstStyle/>
                    <a:p>
                      <a:r>
                        <a:rPr lang="en-IE" sz="1800" dirty="0"/>
                        <a:t>Checklists</a:t>
                      </a:r>
                    </a:p>
                  </a:txBody>
                  <a:tcPr marL="91458" marR="91458" marT="45669" marB="45669"/>
                </a:tc>
                <a:extLst>
                  <a:ext uri="{0D108BD9-81ED-4DB2-BD59-A6C34878D82A}">
                    <a16:rowId xmlns:a16="http://schemas.microsoft.com/office/drawing/2014/main" val="10004"/>
                  </a:ext>
                </a:extLst>
              </a:tr>
              <a:tr h="365654">
                <a:tc>
                  <a:txBody>
                    <a:bodyPr/>
                    <a:lstStyle/>
                    <a:p>
                      <a:r>
                        <a:rPr lang="en-IE" sz="1800" dirty="0"/>
                        <a:t>External Documents</a:t>
                      </a:r>
                    </a:p>
                  </a:txBody>
                  <a:tcPr marL="91458" marR="91458" marT="45669" marB="45669"/>
                </a:tc>
                <a:tc>
                  <a:txBody>
                    <a:bodyPr/>
                    <a:lstStyle/>
                    <a:p>
                      <a:r>
                        <a:rPr lang="en-IE" sz="1800" dirty="0"/>
                        <a:t>Meeting</a:t>
                      </a:r>
                      <a:r>
                        <a:rPr lang="en-IE" sz="1800" baseline="0" dirty="0"/>
                        <a:t> Minutes</a:t>
                      </a:r>
                      <a:endParaRPr lang="en-IE" sz="1800" dirty="0"/>
                    </a:p>
                  </a:txBody>
                  <a:tcPr marL="91458" marR="91458" marT="45669" marB="45669"/>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p:txBody>
          <a:bodyPr/>
          <a:lstStyle/>
          <a:p>
            <a:r>
              <a:rPr lang="en-IE" altLang="en-US" smtClean="0"/>
              <a:t>Document Control</a:t>
            </a:r>
          </a:p>
        </p:txBody>
      </p:sp>
      <p:sp>
        <p:nvSpPr>
          <p:cNvPr id="3" name="Content Placeholder 2"/>
          <p:cNvSpPr>
            <a:spLocks noGrp="1"/>
          </p:cNvSpPr>
          <p:nvPr>
            <p:ph idx="1"/>
          </p:nvPr>
        </p:nvSpPr>
        <p:spPr>
          <a:xfrm>
            <a:off x="250825" y="1844675"/>
            <a:ext cx="8713788" cy="4679950"/>
          </a:xfrm>
        </p:spPr>
        <p:txBody>
          <a:bodyPr/>
          <a:lstStyle/>
          <a:p>
            <a:pPr lvl="1">
              <a:defRPr/>
            </a:pPr>
            <a:r>
              <a:rPr lang="en-IE" sz="1900" dirty="0"/>
              <a:t>For each process within your process flow, identify the technical instructions and codify them into SOPs.</a:t>
            </a:r>
          </a:p>
          <a:p>
            <a:pPr marL="457200" lvl="1" indent="0">
              <a:buFontTx/>
              <a:buNone/>
              <a:defRPr/>
            </a:pPr>
            <a:endParaRPr lang="en-IE" sz="1900" dirty="0"/>
          </a:p>
          <a:p>
            <a:pPr lvl="1">
              <a:defRPr/>
            </a:pPr>
            <a:r>
              <a:rPr lang="en-IE" sz="1900" dirty="0"/>
              <a:t>Also identify the instructions for all other aspects of your work from using the Quality System to Staff Training / Competency to addressing risks and opportunities. Codify these instructions also.</a:t>
            </a:r>
          </a:p>
          <a:p>
            <a:pPr marL="457200" lvl="1" indent="0">
              <a:buFontTx/>
              <a:buNone/>
              <a:defRPr/>
            </a:pPr>
            <a:endParaRPr lang="en-IE" sz="1900" dirty="0"/>
          </a:p>
          <a:p>
            <a:pPr lvl="1">
              <a:defRPr/>
            </a:pPr>
            <a:r>
              <a:rPr lang="en-IE" sz="1900" dirty="0"/>
              <a:t>For each process where you record information, codify the record keeping format</a:t>
            </a:r>
            <a:r>
              <a:rPr lang="en-IE" sz="1900" dirty="0" smtClean="0"/>
              <a:t>.</a:t>
            </a:r>
          </a:p>
          <a:p>
            <a:pPr lvl="1">
              <a:defRPr/>
            </a:pPr>
            <a:endParaRPr lang="en-US" sz="1900" dirty="0"/>
          </a:p>
          <a:p>
            <a:pPr lvl="1">
              <a:defRPr/>
            </a:pPr>
            <a:r>
              <a:rPr lang="en-IE" altLang="en-US" sz="1900" dirty="0"/>
              <a:t>Ask yourself, how will we ensure the integrity of the QMS such that there are no question marks over the fitness for intended purpose of the </a:t>
            </a:r>
            <a:r>
              <a:rPr lang="en-IE" altLang="en-US" sz="1900" dirty="0" err="1"/>
              <a:t>BMaD</a:t>
            </a:r>
            <a:r>
              <a:rPr lang="en-IE" altLang="en-US" sz="1900" dirty="0"/>
              <a:t>.</a:t>
            </a:r>
          </a:p>
          <a:p>
            <a:pPr lvl="1">
              <a:defRPr/>
            </a:pPr>
            <a:endParaRPr lang="en-IE" sz="1900" dirty="0" smtClean="0"/>
          </a:p>
          <a:p>
            <a:pPr lvl="1">
              <a:defRPr/>
            </a:pPr>
            <a:endParaRPr lang="en-US" sz="1900" dirty="0"/>
          </a:p>
          <a:p>
            <a:pPr lvl="1">
              <a:defRPr/>
            </a:pPr>
            <a:endParaRPr lang="en-IE" sz="1900" dirty="0"/>
          </a:p>
          <a:p>
            <a:pPr lvl="1">
              <a:defRPr/>
            </a:pPr>
            <a:endParaRPr lang="en-IE" sz="1900" dirty="0"/>
          </a:p>
          <a:p>
            <a:pPr lvl="1">
              <a:defRPr/>
            </a:pPr>
            <a:endParaRPr lang="en-IE" sz="1900" dirty="0"/>
          </a:p>
          <a:p>
            <a:pPr marL="457200" lvl="1" indent="0">
              <a:buFontTx/>
              <a:buNone/>
              <a:defRPr/>
            </a:pPr>
            <a:endParaRPr lang="en-IE" sz="1900" dirty="0"/>
          </a:p>
          <a:p>
            <a:pPr marL="457200" lvl="1" indent="0">
              <a:buFontTx/>
              <a:buNone/>
              <a:defRPr/>
            </a:pPr>
            <a:endParaRPr lang="en-IE" sz="1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IE" altLang="en-US" smtClean="0"/>
              <a:t>Speakers today </a:t>
            </a:r>
          </a:p>
        </p:txBody>
      </p:sp>
      <p:sp>
        <p:nvSpPr>
          <p:cNvPr id="3" name="Content Placeholder 2"/>
          <p:cNvSpPr>
            <a:spLocks noGrp="1"/>
          </p:cNvSpPr>
          <p:nvPr>
            <p:ph idx="1"/>
          </p:nvPr>
        </p:nvSpPr>
        <p:spPr/>
        <p:txBody>
          <a:bodyPr/>
          <a:lstStyle/>
          <a:p>
            <a:pPr eaLnBrk="1" hangingPunct="1">
              <a:defRPr/>
            </a:pPr>
            <a:r>
              <a:rPr lang="en-IE" sz="1800" b="1" dirty="0" smtClean="0"/>
              <a:t>Ms Emma Snapes </a:t>
            </a:r>
          </a:p>
          <a:p>
            <a:pPr marL="0" indent="0" algn="just" eaLnBrk="1" hangingPunct="1">
              <a:buFontTx/>
              <a:buNone/>
              <a:defRPr/>
            </a:pPr>
            <a:r>
              <a:rPr lang="en-IE" sz="1700" dirty="0" smtClean="0"/>
              <a:t>A </a:t>
            </a:r>
            <a:r>
              <a:rPr lang="en-IE" sz="1700" dirty="0" err="1" smtClean="0"/>
              <a:t>biobanking</a:t>
            </a:r>
            <a:r>
              <a:rPr lang="en-IE" sz="1700" dirty="0" smtClean="0"/>
              <a:t> consultant, Emma Snapes, has over 20 years of experience in creation and management of biological and data collections for different species, including microbial, plant and human, within clinical academia, semi-state and industry environs. </a:t>
            </a:r>
            <a:r>
              <a:rPr lang="en-US" sz="1700" dirty="0" smtClean="0"/>
              <a:t>An award winning expert in ISO </a:t>
            </a:r>
            <a:r>
              <a:rPr lang="en-US" sz="1700" dirty="0" err="1" smtClean="0"/>
              <a:t>biobanking</a:t>
            </a:r>
            <a:r>
              <a:rPr lang="en-US" sz="1700" dirty="0" smtClean="0"/>
              <a:t> standard development, Emma is Irish head of delegation to ISO TC 276 WG2 responsible for the publication of ISO20387 and other </a:t>
            </a:r>
            <a:r>
              <a:rPr lang="en-US" sz="1700" dirty="0" err="1" smtClean="0"/>
              <a:t>biobanking</a:t>
            </a:r>
            <a:r>
              <a:rPr lang="en-US" sz="1700" dirty="0" smtClean="0"/>
              <a:t> standards.</a:t>
            </a:r>
            <a:r>
              <a:rPr lang="en-IE" sz="1700" dirty="0" smtClean="0"/>
              <a:t> </a:t>
            </a:r>
          </a:p>
          <a:p>
            <a:pPr marL="0" indent="0" eaLnBrk="1" hangingPunct="1">
              <a:buFontTx/>
              <a:buNone/>
              <a:defRPr/>
            </a:pPr>
            <a:endParaRPr lang="en-IE" dirty="0" smtClean="0"/>
          </a:p>
          <a:p>
            <a:pPr marL="0" indent="0" eaLnBrk="1" hangingPunct="1">
              <a:buFontTx/>
              <a:buNone/>
              <a:defRPr/>
            </a:pPr>
            <a:endParaRPr lang="en-IE" dirty="0" smtClean="0"/>
          </a:p>
          <a:p>
            <a:pPr eaLnBrk="1" hangingPunct="1">
              <a:defRPr/>
            </a:pPr>
            <a:endParaRPr lang="en-IE" dirty="0" smtClean="0"/>
          </a:p>
          <a:p>
            <a:pPr marL="0" indent="0" eaLnBrk="1" hangingPunct="1">
              <a:buFontTx/>
              <a:buNone/>
              <a:defRPr/>
            </a:pPr>
            <a:endParaRPr lang="en-IE" dirty="0" smtClean="0"/>
          </a:p>
        </p:txBody>
      </p:sp>
      <p:sp>
        <p:nvSpPr>
          <p:cNvPr id="4" name="Text Placeholder 3"/>
          <p:cNvSpPr>
            <a:spLocks noGrp="1"/>
          </p:cNvSpPr>
          <p:nvPr>
            <p:ph type="body" sz="quarter" idx="4294967295"/>
          </p:nvPr>
        </p:nvSpPr>
        <p:spPr>
          <a:xfrm>
            <a:off x="1042988" y="4292600"/>
            <a:ext cx="7561262" cy="823913"/>
          </a:xfrm>
        </p:spPr>
        <p:txBody>
          <a:bodyPr/>
          <a:lstStyle/>
          <a:p>
            <a:pPr>
              <a:defRPr/>
            </a:pPr>
            <a:r>
              <a:rPr lang="en-US" sz="1800" b="1" dirty="0" err="1" smtClean="0"/>
              <a:t>Mr</a:t>
            </a:r>
            <a:r>
              <a:rPr lang="en-US" sz="1800" b="1" dirty="0" smtClean="0"/>
              <a:t> </a:t>
            </a:r>
            <a:r>
              <a:rPr lang="en-US" sz="1800" b="1" dirty="0" err="1" smtClean="0"/>
              <a:t>Seán</a:t>
            </a:r>
            <a:r>
              <a:rPr lang="en-US" sz="1800" b="1" dirty="0" smtClean="0"/>
              <a:t> Naughton</a:t>
            </a:r>
            <a:endParaRPr lang="en-US" sz="1800" b="1" dirty="0"/>
          </a:p>
          <a:p>
            <a:pPr marL="0" indent="0">
              <a:buFontTx/>
              <a:buNone/>
              <a:defRPr/>
            </a:pPr>
            <a:r>
              <a:rPr lang="en-US" sz="1700" dirty="0" err="1" smtClean="0"/>
              <a:t>Seán</a:t>
            </a:r>
            <a:r>
              <a:rPr lang="en-US" sz="1700" dirty="0" smtClean="0"/>
              <a:t> </a:t>
            </a:r>
            <a:r>
              <a:rPr lang="en-US" sz="1700" dirty="0"/>
              <a:t>Naughton is a Specialist Medical Scientist with the Galway Blood and Tissue Establishment. He has an extensive background in the collection, testing, processing and storage of substances of human origin for human use. </a:t>
            </a:r>
            <a:r>
              <a:rPr lang="en-US" sz="1700" dirty="0" err="1"/>
              <a:t>Seán</a:t>
            </a:r>
            <a:r>
              <a:rPr lang="en-US" sz="1700" dirty="0"/>
              <a:t> is an INAB assessor for the 15189 scheme for medical laboratories, an adjunct lecturer </a:t>
            </a:r>
            <a:r>
              <a:rPr lang="en-US" sz="1700" dirty="0" smtClean="0"/>
              <a:t>in the </a:t>
            </a:r>
            <a:r>
              <a:rPr lang="en-US" sz="1700" dirty="0"/>
              <a:t>College of Medicine, </a:t>
            </a:r>
            <a:endParaRPr lang="en-US" sz="1700" dirty="0" smtClean="0"/>
          </a:p>
          <a:p>
            <a:pPr marL="0" indent="0">
              <a:buFontTx/>
              <a:buNone/>
              <a:defRPr/>
            </a:pPr>
            <a:r>
              <a:rPr lang="en-US" sz="1700" dirty="0" smtClean="0"/>
              <a:t>Nursing </a:t>
            </a:r>
            <a:r>
              <a:rPr lang="en-US" sz="1700" dirty="0"/>
              <a:t>and </a:t>
            </a:r>
            <a:r>
              <a:rPr lang="en-US" sz="1700" dirty="0" smtClean="0"/>
              <a:t>Health Sciences </a:t>
            </a:r>
            <a:r>
              <a:rPr lang="en-US" sz="1700" dirty="0"/>
              <a:t>in NUI Galway</a:t>
            </a:r>
            <a:r>
              <a:rPr lang="en-US" sz="1700"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Validation and Verification of your Methods and Processes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When to Validate and When to Verify?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p:txBody>
          <a:bodyPr/>
          <a:lstStyle/>
          <a:p>
            <a:r>
              <a:rPr lang="en-IE" altLang="en-US" smtClean="0"/>
              <a:t>Validation</a:t>
            </a:r>
          </a:p>
        </p:txBody>
      </p:sp>
      <p:sp>
        <p:nvSpPr>
          <p:cNvPr id="19459" name="Content Placeholder 2"/>
          <p:cNvSpPr>
            <a:spLocks noGrp="1"/>
          </p:cNvSpPr>
          <p:nvPr>
            <p:ph idx="1"/>
          </p:nvPr>
        </p:nvSpPr>
        <p:spPr/>
        <p:txBody>
          <a:bodyPr/>
          <a:lstStyle/>
          <a:p>
            <a:pPr>
              <a:defRPr/>
            </a:pPr>
            <a:r>
              <a:rPr lang="en-US" sz="1900" dirty="0"/>
              <a:t>Validation is required for all ‘non-standard’, in-house or ‘modified’ test methods</a:t>
            </a:r>
            <a:r>
              <a:rPr lang="en-US" sz="1900" dirty="0" smtClean="0"/>
              <a:t>.</a:t>
            </a:r>
          </a:p>
          <a:p>
            <a:pPr marL="0" indent="0">
              <a:buFontTx/>
              <a:buNone/>
              <a:defRPr/>
            </a:pPr>
            <a:endParaRPr lang="en-US" sz="1900" dirty="0"/>
          </a:p>
          <a:p>
            <a:pPr marL="0" indent="0">
              <a:buFontTx/>
              <a:buNone/>
              <a:defRPr/>
            </a:pPr>
            <a:endParaRPr lang="en-IE" sz="1900" dirty="0"/>
          </a:p>
          <a:p>
            <a:pPr marL="0" indent="0" algn="ctr">
              <a:buFontTx/>
              <a:buNone/>
              <a:defRPr/>
            </a:pPr>
            <a:r>
              <a:rPr lang="en-GB" sz="1900" i="1" dirty="0"/>
              <a:t>“shall be as extensive as is necessary and confirm, through the provision of objective evidence (in the form of performance characteristics), that the specific requirements for the intended use of the examination have been fulfilled.”</a:t>
            </a:r>
            <a:endParaRPr lang="en-IE" sz="1900" dirty="0"/>
          </a:p>
          <a:p>
            <a:pPr marL="0" indent="0">
              <a:buFontTx/>
              <a:buNone/>
              <a:defRPr/>
            </a:pPr>
            <a:endParaRPr lang="en-IE"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p:txBody>
          <a:bodyPr/>
          <a:lstStyle/>
          <a:p>
            <a:r>
              <a:rPr lang="en-IE" altLang="en-US" smtClean="0"/>
              <a:t>Verification</a:t>
            </a:r>
          </a:p>
        </p:txBody>
      </p:sp>
      <p:sp>
        <p:nvSpPr>
          <p:cNvPr id="19459" name="Content Placeholder 2"/>
          <p:cNvSpPr>
            <a:spLocks noGrp="1"/>
          </p:cNvSpPr>
          <p:nvPr>
            <p:ph idx="1"/>
          </p:nvPr>
        </p:nvSpPr>
        <p:spPr/>
        <p:txBody>
          <a:bodyPr/>
          <a:lstStyle/>
          <a:p>
            <a:pPr>
              <a:defRPr/>
            </a:pPr>
            <a:r>
              <a:rPr lang="en-US" sz="1900" dirty="0"/>
              <a:t>Standard methods and processes (peer-reviewed methods, test kits by manufacturers, equipment operated as per manufacturer’s instruction) all require less extensive testing prior to introduction – they have already been validated, and thus require only verification of their performance characteristics.</a:t>
            </a:r>
          </a:p>
          <a:p>
            <a:pPr marL="0" indent="0">
              <a:buFontTx/>
              <a:buNone/>
              <a:defRPr/>
            </a:pPr>
            <a:endParaRPr lang="en-IE" dirty="0"/>
          </a:p>
          <a:p>
            <a:pPr marL="0" indent="0" algn="ctr">
              <a:buFontTx/>
              <a:buNone/>
              <a:defRPr/>
            </a:pPr>
            <a:r>
              <a:rPr lang="en-GB" sz="1900" i="1" dirty="0"/>
              <a:t>“confirmation, through the provision of objective evidence, that specified requirements have been fulfilled”.</a:t>
            </a:r>
            <a:endParaRPr lang="en-IE" sz="1900" dirty="0"/>
          </a:p>
          <a:p>
            <a:pPr>
              <a:defRPr/>
            </a:pPr>
            <a:endParaRPr lang="en-IE"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a:xfrm>
            <a:off x="611188" y="981075"/>
            <a:ext cx="7237412" cy="574675"/>
          </a:xfrm>
        </p:spPr>
        <p:txBody>
          <a:bodyPr/>
          <a:lstStyle/>
          <a:p>
            <a:r>
              <a:rPr lang="en-IE" altLang="en-US" smtClean="0"/>
              <a:t>What needs to be Validated / Verified?</a:t>
            </a:r>
          </a:p>
        </p:txBody>
      </p:sp>
      <p:sp>
        <p:nvSpPr>
          <p:cNvPr id="19459" name="Content Placeholder 2"/>
          <p:cNvSpPr>
            <a:spLocks noGrp="1"/>
          </p:cNvSpPr>
          <p:nvPr>
            <p:ph idx="1"/>
          </p:nvPr>
        </p:nvSpPr>
        <p:spPr>
          <a:xfrm>
            <a:off x="395288" y="2060575"/>
            <a:ext cx="8497887" cy="3611563"/>
          </a:xfrm>
        </p:spPr>
        <p:txBody>
          <a:bodyPr/>
          <a:lstStyle/>
          <a:p>
            <a:pPr>
              <a:defRPr/>
            </a:pPr>
            <a:r>
              <a:rPr lang="en-GB" sz="1900" dirty="0"/>
              <a:t>The Biobank must identify all stages of each </a:t>
            </a:r>
            <a:r>
              <a:rPr lang="en-GB" sz="1900" dirty="0" err="1"/>
              <a:t>BMaD’s</a:t>
            </a:r>
            <a:r>
              <a:rPr lang="en-GB" sz="1900" dirty="0"/>
              <a:t> </a:t>
            </a:r>
            <a:r>
              <a:rPr lang="en-GB" sz="1900" b="1" u="sng" dirty="0"/>
              <a:t>lifecycle</a:t>
            </a:r>
            <a:r>
              <a:rPr lang="en-GB" sz="1900" dirty="0"/>
              <a:t> and the </a:t>
            </a:r>
            <a:r>
              <a:rPr lang="en-GB" sz="1900" b="1" u="sng" dirty="0"/>
              <a:t>critical activities </a:t>
            </a:r>
            <a:r>
              <a:rPr lang="en-GB" sz="1900" dirty="0"/>
              <a:t>within each stage of the lifecycle. </a:t>
            </a:r>
            <a:endParaRPr lang="en-GB" sz="1900" dirty="0" smtClean="0"/>
          </a:p>
          <a:p>
            <a:pPr marL="0" indent="0">
              <a:buFontTx/>
              <a:buNone/>
              <a:defRPr/>
            </a:pPr>
            <a:endParaRPr lang="en-GB" sz="1900" dirty="0"/>
          </a:p>
          <a:p>
            <a:pPr>
              <a:defRPr/>
            </a:pPr>
            <a:endParaRPr lang="en-GB" sz="1900" dirty="0"/>
          </a:p>
          <a:p>
            <a:pPr marL="0" indent="0">
              <a:buFontTx/>
              <a:buNone/>
              <a:defRPr/>
            </a:pPr>
            <a:r>
              <a:rPr lang="en-GB" sz="1900" b="1" dirty="0"/>
              <a:t>CRITICAL ACTIVITIES</a:t>
            </a:r>
            <a:r>
              <a:rPr lang="en-GB" sz="1900" dirty="0"/>
              <a:t>: having a potential impact on the </a:t>
            </a:r>
            <a:r>
              <a:rPr lang="en-GB" sz="1900" b="1" dirty="0"/>
              <a:t>fitness for the intended purpose</a:t>
            </a:r>
            <a:r>
              <a:rPr lang="en-GB" sz="1900" dirty="0"/>
              <a:t> of the BMaD.</a:t>
            </a:r>
            <a:r>
              <a:rPr lang="en-GB" sz="1900" b="1" dirty="0"/>
              <a:t> </a:t>
            </a:r>
          </a:p>
          <a:p>
            <a:pPr marL="0" indent="0">
              <a:buFontTx/>
              <a:buNone/>
              <a:defRPr/>
            </a:pPr>
            <a:endParaRPr lang="en-GB" sz="1900" b="1" dirty="0"/>
          </a:p>
          <a:p>
            <a:pPr marL="0" indent="0">
              <a:buFontTx/>
              <a:buNone/>
              <a:defRPr/>
            </a:pPr>
            <a:r>
              <a:rPr lang="en-GB" sz="1900" b="1" dirty="0"/>
              <a:t>LIFE CYCLE:</a:t>
            </a:r>
            <a:r>
              <a:rPr lang="en-GB" sz="1900" dirty="0"/>
              <a:t> consecutive and interlinked processes applied to the BMaD through e.g. collection, accession, acquisition, identification, preservation, long-term storage, quality control, transport, distribution, destruction, disposal.</a:t>
            </a:r>
            <a:endParaRPr lang="en-IE" sz="1900" dirty="0"/>
          </a:p>
          <a:p>
            <a:pPr marL="0" indent="0">
              <a:buFontTx/>
              <a:buNone/>
              <a:defRPr/>
            </a:pPr>
            <a:endParaRPr lang="en-GB" dirty="0"/>
          </a:p>
          <a:p>
            <a:pPr marL="0" indent="0">
              <a:buFontTx/>
              <a:buNone/>
              <a:defRPr/>
            </a:pP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a:xfrm>
            <a:off x="611188" y="981075"/>
            <a:ext cx="7237412" cy="574675"/>
          </a:xfrm>
        </p:spPr>
        <p:txBody>
          <a:bodyPr/>
          <a:lstStyle/>
          <a:p>
            <a:r>
              <a:rPr lang="en-IE" altLang="en-US" smtClean="0"/>
              <a:t>What needs to be Validated / Verified?</a:t>
            </a:r>
          </a:p>
        </p:txBody>
      </p:sp>
      <p:sp>
        <p:nvSpPr>
          <p:cNvPr id="19459" name="Content Placeholder 2"/>
          <p:cNvSpPr>
            <a:spLocks noGrp="1"/>
          </p:cNvSpPr>
          <p:nvPr>
            <p:ph idx="1"/>
          </p:nvPr>
        </p:nvSpPr>
        <p:spPr>
          <a:xfrm>
            <a:off x="468313" y="1978025"/>
            <a:ext cx="8424862" cy="3754438"/>
          </a:xfrm>
        </p:spPr>
        <p:txBody>
          <a:bodyPr/>
          <a:lstStyle/>
          <a:p>
            <a:pPr>
              <a:defRPr/>
            </a:pPr>
            <a:r>
              <a:rPr lang="en-GB" sz="1900" dirty="0"/>
              <a:t>The Biobank must now identify the methods and processes employed during each critical activity and determine if validation or verification is required. </a:t>
            </a:r>
            <a:endParaRPr lang="en-GB" sz="1900" dirty="0" smtClean="0"/>
          </a:p>
          <a:p>
            <a:pPr marL="0" indent="0">
              <a:buFontTx/>
              <a:buNone/>
              <a:defRPr/>
            </a:pPr>
            <a:endParaRPr lang="en-GB" sz="1900" dirty="0"/>
          </a:p>
          <a:p>
            <a:pPr>
              <a:defRPr/>
            </a:pPr>
            <a:r>
              <a:rPr lang="en-GB" sz="1900" dirty="0"/>
              <a:t>Note: Equipment and software can affect BMaD fitness for purpose.</a:t>
            </a:r>
          </a:p>
          <a:p>
            <a:pPr marL="0" indent="0">
              <a:buFontTx/>
              <a:buNone/>
              <a:defRPr/>
            </a:pPr>
            <a:endParaRPr lang="en-IE" sz="1900" dirty="0"/>
          </a:p>
          <a:p>
            <a:pPr>
              <a:defRPr/>
            </a:pPr>
            <a:r>
              <a:rPr lang="en-IE" altLang="en-US" sz="1900" dirty="0"/>
              <a:t>Bring it back to 1</a:t>
            </a:r>
            <a:r>
              <a:rPr lang="en-IE" altLang="en-US" sz="1900" baseline="30000" dirty="0"/>
              <a:t>st</a:t>
            </a:r>
            <a:r>
              <a:rPr lang="en-IE" altLang="en-US" sz="1900" dirty="0"/>
              <a:t> principles thinking:</a:t>
            </a:r>
          </a:p>
          <a:p>
            <a:pPr lvl="1">
              <a:defRPr/>
            </a:pPr>
            <a:r>
              <a:rPr lang="en-IE" altLang="en-US" sz="1900" dirty="0"/>
              <a:t>Does this action/event/test result/process/equipment potentially affect the ‘</a:t>
            </a:r>
            <a:r>
              <a:rPr lang="en-IE" altLang="en-US" sz="1900" b="1" i="1" dirty="0"/>
              <a:t>fitness for intended purpose</a:t>
            </a:r>
            <a:r>
              <a:rPr lang="en-IE" altLang="en-US" sz="1900" dirty="0"/>
              <a:t>’?</a:t>
            </a:r>
          </a:p>
          <a:p>
            <a:pPr lvl="1">
              <a:defRPr/>
            </a:pPr>
            <a:r>
              <a:rPr lang="en-IE" altLang="en-US" sz="1900" dirty="0"/>
              <a:t>If so, is the requirement here to validate or verify?</a:t>
            </a:r>
          </a:p>
          <a:p>
            <a:pPr>
              <a:defRPr/>
            </a:pP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noChangeArrowheads="1"/>
          </p:cNvSpPr>
          <p:nvPr>
            <p:ph idx="1"/>
          </p:nvPr>
        </p:nvSpPr>
        <p:spPr>
          <a:xfrm>
            <a:off x="1042988" y="2276475"/>
            <a:ext cx="7237412" cy="3611563"/>
          </a:xfrm>
        </p:spPr>
        <p:txBody>
          <a:bodyPr/>
          <a:lstStyle/>
          <a:p>
            <a:pPr marL="0" indent="0" algn="ctr">
              <a:buFontTx/>
              <a:buNone/>
            </a:pPr>
            <a:r>
              <a:rPr lang="en-IE" altLang="en-US" sz="5000" b="1" smtClean="0"/>
              <a:t>Competency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p:txBody>
          <a:bodyPr/>
          <a:lstStyle/>
          <a:p>
            <a:r>
              <a:rPr lang="en-IE" altLang="en-US" smtClean="0"/>
              <a:t>Competency</a:t>
            </a:r>
          </a:p>
        </p:txBody>
      </p:sp>
      <p:sp>
        <p:nvSpPr>
          <p:cNvPr id="20483" name="Content Placeholder 2"/>
          <p:cNvSpPr>
            <a:spLocks noGrp="1" noChangeArrowheads="1"/>
          </p:cNvSpPr>
          <p:nvPr>
            <p:ph idx="1"/>
          </p:nvPr>
        </p:nvSpPr>
        <p:spPr>
          <a:xfrm>
            <a:off x="395288" y="2060575"/>
            <a:ext cx="8353425" cy="3611563"/>
          </a:xfrm>
        </p:spPr>
        <p:txBody>
          <a:bodyPr/>
          <a:lstStyle/>
          <a:p>
            <a:pPr>
              <a:defRPr/>
            </a:pPr>
            <a:r>
              <a:rPr lang="en-IE" altLang="en-US" b="1" dirty="0" smtClean="0"/>
              <a:t>Competency</a:t>
            </a:r>
          </a:p>
          <a:p>
            <a:pPr marL="0" indent="0">
              <a:buFontTx/>
              <a:buNone/>
              <a:defRPr/>
            </a:pPr>
            <a:r>
              <a:rPr lang="en-IE" altLang="en-US" dirty="0" smtClean="0"/>
              <a:t> </a:t>
            </a:r>
          </a:p>
          <a:p>
            <a:pPr lvl="1">
              <a:defRPr/>
            </a:pPr>
            <a:r>
              <a:rPr lang="en-IE" altLang="en-US" sz="1900" dirty="0" smtClean="0"/>
              <a:t>You must define the level of competence required for your facility and for the particular tasks. </a:t>
            </a:r>
          </a:p>
          <a:p>
            <a:pPr lvl="1">
              <a:defRPr/>
            </a:pPr>
            <a:r>
              <a:rPr lang="en-IE" altLang="en-US" sz="1900" dirty="0" smtClean="0"/>
              <a:t>You </a:t>
            </a:r>
            <a:r>
              <a:rPr lang="en-IE" altLang="en-US" sz="1900" b="1" u="sng" dirty="0" smtClean="0"/>
              <a:t>set the </a:t>
            </a:r>
            <a:r>
              <a:rPr lang="en-IE" altLang="en-US" sz="1900" dirty="0" smtClean="0"/>
              <a:t>criteria for competence.</a:t>
            </a:r>
          </a:p>
          <a:p>
            <a:pPr lvl="1">
              <a:defRPr/>
            </a:pPr>
            <a:r>
              <a:rPr lang="en-IE" altLang="en-US" sz="1900" dirty="0" smtClean="0"/>
              <a:t>Can be useful to tie competency to initial training plans. E.g. As you complete training in one section, competency is achieved before progressing to the next training section.</a:t>
            </a:r>
          </a:p>
          <a:p>
            <a:pPr lvl="1">
              <a:defRPr/>
            </a:pPr>
            <a:r>
              <a:rPr lang="en-IE" altLang="en-US" sz="1900" dirty="0" smtClean="0"/>
              <a:t>Can also use education, training, demonstrated skills and experience to deem staff competent initially.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noChangeArrowheads="1"/>
          </p:cNvSpPr>
          <p:nvPr>
            <p:ph type="title"/>
          </p:nvPr>
        </p:nvSpPr>
        <p:spPr/>
        <p:txBody>
          <a:bodyPr/>
          <a:lstStyle/>
          <a:p>
            <a:r>
              <a:rPr lang="en-IE" altLang="en-US" smtClean="0"/>
              <a:t>Competency</a:t>
            </a:r>
          </a:p>
        </p:txBody>
      </p:sp>
      <p:sp>
        <p:nvSpPr>
          <p:cNvPr id="20483" name="Content Placeholder 2"/>
          <p:cNvSpPr>
            <a:spLocks noGrp="1" noChangeArrowheads="1"/>
          </p:cNvSpPr>
          <p:nvPr>
            <p:ph idx="1"/>
          </p:nvPr>
        </p:nvSpPr>
        <p:spPr>
          <a:xfrm>
            <a:off x="395288" y="2060575"/>
            <a:ext cx="8353425" cy="3611563"/>
          </a:xfrm>
        </p:spPr>
        <p:txBody>
          <a:bodyPr/>
          <a:lstStyle/>
          <a:p>
            <a:r>
              <a:rPr lang="en-IE" altLang="en-US" b="1" smtClean="0"/>
              <a:t>Competency</a:t>
            </a:r>
            <a:r>
              <a:rPr lang="en-IE" altLang="en-US" smtClean="0"/>
              <a:t> </a:t>
            </a:r>
          </a:p>
          <a:p>
            <a:pPr lvl="1"/>
            <a:r>
              <a:rPr lang="en-IE" altLang="en-US" sz="1900" smtClean="0"/>
              <a:t>Periodically re-assess staff to ensure maintenance of effective competency.</a:t>
            </a:r>
          </a:p>
          <a:p>
            <a:pPr lvl="1"/>
            <a:r>
              <a:rPr lang="en-IE" altLang="en-US" sz="1900" smtClean="0"/>
              <a:t>Many ways to assess effective competency: </a:t>
            </a:r>
          </a:p>
          <a:p>
            <a:pPr lvl="2"/>
            <a:r>
              <a:rPr lang="en-IE" altLang="en-US" sz="1900" smtClean="0"/>
              <a:t>Witnessing / Observation of work.</a:t>
            </a:r>
          </a:p>
          <a:p>
            <a:pPr lvl="2"/>
            <a:r>
              <a:rPr lang="en-IE" altLang="en-US" sz="1900" smtClean="0"/>
              <a:t>Test / Evaluation of knowledge. </a:t>
            </a:r>
          </a:p>
          <a:p>
            <a:pPr lvl="2"/>
            <a:r>
              <a:rPr lang="en-IE" altLang="en-US" sz="1900" smtClean="0"/>
              <a:t>Review of work performed.</a:t>
            </a:r>
          </a:p>
          <a:p>
            <a:pPr lvl="2"/>
            <a:r>
              <a:rPr lang="en-IE" altLang="en-US" sz="1900" smtClean="0"/>
              <a:t>Performance in external quality assurance schemes.</a:t>
            </a:r>
          </a:p>
          <a:p>
            <a:pPr lvl="1"/>
            <a:r>
              <a:rPr lang="en-IE" altLang="en-US" sz="1900" b="1" smtClean="0"/>
              <a:t>Keep evidence.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Non Conforming Output and Corrective Actions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IE" altLang="en-US" smtClean="0"/>
              <a:t>Agenda for today:</a:t>
            </a:r>
          </a:p>
        </p:txBody>
      </p:sp>
      <p:sp>
        <p:nvSpPr>
          <p:cNvPr id="13315" name="Content Placeholder 2"/>
          <p:cNvSpPr>
            <a:spLocks noGrp="1"/>
          </p:cNvSpPr>
          <p:nvPr>
            <p:ph idx="1"/>
          </p:nvPr>
        </p:nvSpPr>
        <p:spPr>
          <a:xfrm>
            <a:off x="1079500" y="1978025"/>
            <a:ext cx="7237413" cy="3898900"/>
          </a:xfrm>
        </p:spPr>
        <p:txBody>
          <a:bodyPr/>
          <a:lstStyle/>
          <a:p>
            <a:pPr eaLnBrk="1" hangingPunct="1"/>
            <a:r>
              <a:rPr lang="en-IE" altLang="en-US" sz="2000" smtClean="0"/>
              <a:t>Introduction to INAB and accreditation  - </a:t>
            </a:r>
            <a:r>
              <a:rPr lang="en-IE" altLang="en-US" sz="2000" b="1" smtClean="0"/>
              <a:t>Bríd</a:t>
            </a:r>
          </a:p>
          <a:p>
            <a:pPr eaLnBrk="1" hangingPunct="1"/>
            <a:endParaRPr lang="en-IE" altLang="en-US" sz="2000" smtClean="0"/>
          </a:p>
          <a:p>
            <a:pPr eaLnBrk="1" hangingPunct="1"/>
            <a:r>
              <a:rPr lang="en-IE" altLang="en-US" sz="2000" smtClean="0"/>
              <a:t>ISO20387 implementation for accreditation- </a:t>
            </a:r>
            <a:r>
              <a:rPr lang="en-IE" altLang="en-US" sz="2000" b="1" smtClean="0"/>
              <a:t>Emma</a:t>
            </a:r>
            <a:r>
              <a:rPr lang="en-IE" altLang="en-US" sz="2000" smtClean="0"/>
              <a:t> </a:t>
            </a:r>
          </a:p>
          <a:p>
            <a:pPr eaLnBrk="1" hangingPunct="1"/>
            <a:endParaRPr lang="en-IE" altLang="en-US" sz="2000" smtClean="0"/>
          </a:p>
          <a:p>
            <a:pPr eaLnBrk="1" hangingPunct="1"/>
            <a:r>
              <a:rPr lang="en-IE" altLang="en-US" sz="2000" smtClean="0"/>
              <a:t>Where do we start?   – </a:t>
            </a:r>
            <a:r>
              <a:rPr lang="en-IE" altLang="en-US" sz="2000" b="1" smtClean="0"/>
              <a:t>Seán</a:t>
            </a:r>
            <a:r>
              <a:rPr lang="en-IE" altLang="en-US" sz="2000" smtClean="0"/>
              <a:t> </a:t>
            </a:r>
          </a:p>
          <a:p>
            <a:pPr eaLnBrk="1" hangingPunct="1"/>
            <a:endParaRPr lang="en-IE" altLang="en-US" sz="2000" smtClean="0"/>
          </a:p>
          <a:p>
            <a:pPr eaLnBrk="1" hangingPunct="1"/>
            <a:r>
              <a:rPr lang="en-IE" altLang="en-US" sz="2000" smtClean="0"/>
              <a:t>The process of accreditation  - </a:t>
            </a:r>
            <a:r>
              <a:rPr lang="en-IE" altLang="en-US" sz="2000" b="1" smtClean="0"/>
              <a:t>Bríd</a:t>
            </a:r>
          </a:p>
          <a:p>
            <a:pPr eaLnBrk="1" hangingPunct="1"/>
            <a:endParaRPr lang="en-IE" altLang="en-US" sz="2000" smtClean="0"/>
          </a:p>
          <a:p>
            <a:pPr eaLnBrk="1" hangingPunct="1"/>
            <a:r>
              <a:rPr lang="en-IE" altLang="en-US" sz="2000" smtClean="0"/>
              <a:t>Q&amp;A – </a:t>
            </a:r>
            <a:r>
              <a:rPr lang="en-IE" altLang="en-US" sz="2000" b="1" smtClean="0"/>
              <a:t>Joanne Coyle (INAB Assessment Manager)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noChangeArrowheads="1"/>
          </p:cNvSpPr>
          <p:nvPr>
            <p:ph type="title"/>
          </p:nvPr>
        </p:nvSpPr>
        <p:spPr/>
        <p:txBody>
          <a:bodyPr/>
          <a:lstStyle/>
          <a:p>
            <a:r>
              <a:rPr lang="en-IE" altLang="en-US" smtClean="0"/>
              <a:t>Non Conforming Output &amp; Corrective Actions</a:t>
            </a:r>
          </a:p>
        </p:txBody>
      </p:sp>
      <p:sp>
        <p:nvSpPr>
          <p:cNvPr id="21507" name="Content Placeholder 2"/>
          <p:cNvSpPr>
            <a:spLocks noGrp="1" noChangeArrowheads="1"/>
          </p:cNvSpPr>
          <p:nvPr>
            <p:ph idx="1"/>
          </p:nvPr>
        </p:nvSpPr>
        <p:spPr>
          <a:xfrm>
            <a:off x="323850" y="2060575"/>
            <a:ext cx="7786688" cy="4464050"/>
          </a:xfrm>
        </p:spPr>
        <p:txBody>
          <a:bodyPr/>
          <a:lstStyle/>
          <a:p>
            <a:r>
              <a:rPr lang="en-IE" altLang="en-US" sz="1900" smtClean="0"/>
              <a:t>When something goes wrong:</a:t>
            </a:r>
          </a:p>
          <a:p>
            <a:pPr lvl="1"/>
            <a:r>
              <a:rPr lang="en-IE" altLang="en-US" sz="1800" smtClean="0"/>
              <a:t>Failure to meet your own or your client’s predefined requirements.</a:t>
            </a:r>
          </a:p>
          <a:p>
            <a:pPr lvl="1"/>
            <a:r>
              <a:rPr lang="en-IE" altLang="en-US" sz="1800" smtClean="0"/>
              <a:t>An SOP was not followed.</a:t>
            </a:r>
          </a:p>
          <a:p>
            <a:pPr lvl="1"/>
            <a:r>
              <a:rPr lang="en-IE" altLang="en-US" sz="1800" smtClean="0"/>
              <a:t>A report not issued.</a:t>
            </a:r>
          </a:p>
          <a:p>
            <a:pPr lvl="1"/>
            <a:r>
              <a:rPr lang="en-IE" altLang="en-US" sz="1800" smtClean="0"/>
              <a:t>Inadequate storage conditions.</a:t>
            </a:r>
          </a:p>
          <a:p>
            <a:pPr lvl="1"/>
            <a:r>
              <a:rPr lang="en-IE" altLang="en-US" sz="1800" smtClean="0"/>
              <a:t>Personnel were not trained / competent.</a:t>
            </a:r>
          </a:p>
          <a:p>
            <a:pPr lvl="1"/>
            <a:endParaRPr lang="en-IE" altLang="en-US" sz="1800" smtClean="0"/>
          </a:p>
          <a:p>
            <a:r>
              <a:rPr lang="en-IE" altLang="en-US" sz="1900" smtClean="0"/>
              <a:t>Non conforming – deviating from a particular requirement (e.g. ISO requirements, your own procedures, INAB requirements).</a:t>
            </a:r>
          </a:p>
          <a:p>
            <a:r>
              <a:rPr lang="en-IE" altLang="en-US" sz="1900" smtClean="0"/>
              <a:t>Specifically relates to ‘non conforming output’.</a:t>
            </a:r>
          </a:p>
          <a:p>
            <a:r>
              <a:rPr lang="en-IE" altLang="en-US" sz="1900" smtClean="0"/>
              <a:t>You need a system for recording and remedying NC output.</a:t>
            </a:r>
            <a:r>
              <a:rPr lang="en-IE" altLang="en-US" sz="22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noChangeArrowheads="1"/>
          </p:cNvSpPr>
          <p:nvPr>
            <p:ph type="title"/>
          </p:nvPr>
        </p:nvSpPr>
        <p:spPr/>
        <p:txBody>
          <a:bodyPr/>
          <a:lstStyle/>
          <a:p>
            <a:r>
              <a:rPr lang="en-IE" altLang="en-US" smtClean="0"/>
              <a:t>Non Conforming Output &amp; Corrective Actions</a:t>
            </a:r>
          </a:p>
        </p:txBody>
      </p:sp>
      <p:sp>
        <p:nvSpPr>
          <p:cNvPr id="21507" name="Content Placeholder 2"/>
          <p:cNvSpPr>
            <a:spLocks noGrp="1"/>
          </p:cNvSpPr>
          <p:nvPr>
            <p:ph idx="1"/>
          </p:nvPr>
        </p:nvSpPr>
        <p:spPr>
          <a:xfrm>
            <a:off x="250825" y="2060575"/>
            <a:ext cx="8569325" cy="3611563"/>
          </a:xfrm>
        </p:spPr>
        <p:txBody>
          <a:bodyPr/>
          <a:lstStyle/>
          <a:p>
            <a:pPr>
              <a:defRPr/>
            </a:pPr>
            <a:r>
              <a:rPr lang="en-IE" altLang="en-US" sz="1900" dirty="0"/>
              <a:t>What to do with an identified NC?</a:t>
            </a:r>
          </a:p>
          <a:p>
            <a:pPr lvl="1">
              <a:defRPr/>
            </a:pPr>
            <a:r>
              <a:rPr lang="en-IE" altLang="en-US" sz="1800" b="1" dirty="0"/>
              <a:t>React</a:t>
            </a:r>
            <a:r>
              <a:rPr lang="en-IE" altLang="en-US" sz="1800" dirty="0"/>
              <a:t> – take control and correct it / deal with the consequences</a:t>
            </a:r>
          </a:p>
          <a:p>
            <a:pPr lvl="1">
              <a:defRPr/>
            </a:pPr>
            <a:r>
              <a:rPr lang="en-IE" altLang="en-US" sz="1800" b="1" dirty="0"/>
              <a:t>Evaluate</a:t>
            </a:r>
            <a:r>
              <a:rPr lang="en-IE" altLang="en-US" sz="1800" dirty="0"/>
              <a:t> – identify the underlying cause(s)</a:t>
            </a:r>
          </a:p>
          <a:p>
            <a:pPr lvl="1">
              <a:defRPr/>
            </a:pPr>
            <a:r>
              <a:rPr lang="en-IE" altLang="en-US" sz="1800" b="1" dirty="0"/>
              <a:t>Determine</a:t>
            </a:r>
            <a:r>
              <a:rPr lang="en-IE" altLang="en-US" sz="1800" dirty="0"/>
              <a:t> – the extent of the NC – do similar NCs exist / have the potential to occur? Are there associated risks and opportunities?</a:t>
            </a:r>
          </a:p>
          <a:p>
            <a:pPr marL="457200" lvl="1" indent="0">
              <a:buFontTx/>
              <a:buNone/>
              <a:defRPr/>
            </a:pPr>
            <a:endParaRPr lang="en-IE" altLang="en-US" sz="1800" dirty="0"/>
          </a:p>
          <a:p>
            <a:pPr>
              <a:defRPr/>
            </a:pPr>
            <a:r>
              <a:rPr lang="en-IE" altLang="en-US" sz="1900" dirty="0"/>
              <a:t>Undertake </a:t>
            </a:r>
            <a:r>
              <a:rPr lang="en-IE" altLang="en-US" sz="1900" dirty="0" smtClean="0"/>
              <a:t>corrective </a:t>
            </a:r>
            <a:r>
              <a:rPr lang="en-IE" altLang="en-US" sz="1900" dirty="0"/>
              <a:t>a</a:t>
            </a:r>
            <a:r>
              <a:rPr lang="en-IE" altLang="en-US" sz="1900" dirty="0" smtClean="0"/>
              <a:t>ctions </a:t>
            </a:r>
            <a:r>
              <a:rPr lang="en-IE" altLang="en-US" sz="1900" dirty="0"/>
              <a:t>appropriate to the effects of the NC that deal with the underlying root cause.</a:t>
            </a:r>
          </a:p>
          <a:p>
            <a:pPr>
              <a:defRPr/>
            </a:pPr>
            <a:endParaRPr lang="en-IE" altLang="en-US" sz="2200" dirty="0"/>
          </a:p>
          <a:p>
            <a:pPr>
              <a:defRPr/>
            </a:pPr>
            <a:r>
              <a:rPr lang="en-IE" altLang="en-US" sz="1900" dirty="0"/>
              <a:t>Keep records of the nature of the NC, actions taken, and the effectiveness of the corrective 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idx="4294967295"/>
          </p:nvPr>
        </p:nvSpPr>
        <p:spPr>
          <a:xfrm>
            <a:off x="1906588" y="1125538"/>
            <a:ext cx="7237412" cy="574675"/>
          </a:xfrm>
        </p:spPr>
        <p:txBody>
          <a:bodyPr/>
          <a:lstStyle/>
          <a:p>
            <a:r>
              <a:rPr lang="en-IE" altLang="en-US" smtClean="0">
                <a:solidFill>
                  <a:schemeClr val="tx2"/>
                </a:solidFill>
              </a:rPr>
              <a:t>Root Cause &amp; Corrective Actions</a:t>
            </a:r>
          </a:p>
        </p:txBody>
      </p:sp>
      <p:sp>
        <p:nvSpPr>
          <p:cNvPr id="74755" name="Content Placeholder 2"/>
          <p:cNvSpPr>
            <a:spLocks noGrp="1" noChangeArrowheads="1"/>
          </p:cNvSpPr>
          <p:nvPr>
            <p:ph idx="4294967295"/>
          </p:nvPr>
        </p:nvSpPr>
        <p:spPr>
          <a:xfrm>
            <a:off x="0" y="1989138"/>
            <a:ext cx="7786688" cy="3611562"/>
          </a:xfrm>
        </p:spPr>
        <p:txBody>
          <a:bodyPr/>
          <a:lstStyle/>
          <a:p>
            <a:r>
              <a:rPr lang="en-IE" altLang="en-US" sz="1900" smtClean="0"/>
              <a:t>While NCs are detected in non-conforming output, the root cause can occur at any point in the process</a:t>
            </a:r>
          </a:p>
        </p:txBody>
      </p:sp>
      <p:pic>
        <p:nvPicPr>
          <p:cNvPr id="747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36838"/>
            <a:ext cx="7339012"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p:txBody>
          <a:bodyPr/>
          <a:lstStyle/>
          <a:p>
            <a:r>
              <a:rPr lang="en-IE" altLang="en-US" smtClean="0"/>
              <a:t>Root Cause &amp; Corrective Actions</a:t>
            </a:r>
          </a:p>
        </p:txBody>
      </p:sp>
      <p:sp>
        <p:nvSpPr>
          <p:cNvPr id="75779" name="Content Placeholder 2"/>
          <p:cNvSpPr>
            <a:spLocks noGrp="1" noChangeArrowheads="1"/>
          </p:cNvSpPr>
          <p:nvPr>
            <p:ph idx="1"/>
          </p:nvPr>
        </p:nvSpPr>
        <p:spPr>
          <a:xfrm>
            <a:off x="98425" y="1989138"/>
            <a:ext cx="7786688" cy="3611562"/>
          </a:xfrm>
        </p:spPr>
        <p:txBody>
          <a:bodyPr/>
          <a:lstStyle/>
          <a:p>
            <a:r>
              <a:rPr lang="en-IE" altLang="en-US" sz="1900" smtClean="0"/>
              <a:t>While NCs are detected in non-conforming output, the root cause can occur at any point in the process</a:t>
            </a:r>
          </a:p>
        </p:txBody>
      </p:sp>
      <p:pic>
        <p:nvPicPr>
          <p:cNvPr id="7578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2800350"/>
            <a:ext cx="7339012"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20638" y="2997200"/>
            <a:ext cx="1625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rgbClr val="3B7D74"/>
              </a:buClr>
              <a:buChar char="•"/>
              <a:defRPr sz="2400">
                <a:solidFill>
                  <a:schemeClr val="tx1"/>
                </a:solidFill>
                <a:latin typeface="Trebuchet MS" panose="020B0603020202020204" pitchFamily="34" charset="0"/>
              </a:defRPr>
            </a:lvl1pPr>
            <a:lvl2pPr marL="742950" indent="-285750">
              <a:spcBef>
                <a:spcPct val="20000"/>
              </a:spcBef>
              <a:buClr>
                <a:srgbClr val="3B7D74"/>
              </a:buClr>
              <a:buChar char="•"/>
              <a:defRPr sz="2000">
                <a:solidFill>
                  <a:schemeClr val="tx1"/>
                </a:solidFill>
                <a:latin typeface="Trebuchet MS" panose="020B0603020202020204" pitchFamily="34" charset="0"/>
              </a:defRPr>
            </a:lvl2pPr>
            <a:lvl3pPr marL="1143000" indent="-228600">
              <a:spcBef>
                <a:spcPct val="20000"/>
              </a:spcBef>
              <a:buClr>
                <a:srgbClr val="3B7D74"/>
              </a:buClr>
              <a:buChar char="•"/>
              <a:defRPr>
                <a:solidFill>
                  <a:schemeClr val="tx1"/>
                </a:solidFill>
                <a:latin typeface="Trebuchet MS" panose="020B0603020202020204" pitchFamily="34" charset="0"/>
              </a:defRPr>
            </a:lvl3pPr>
            <a:lvl4pPr marL="1600200" indent="-228600">
              <a:spcBef>
                <a:spcPct val="20000"/>
              </a:spcBef>
              <a:buClr>
                <a:srgbClr val="3B7D74"/>
              </a:buClr>
              <a:buChar char="•"/>
              <a:defRPr sz="1600">
                <a:solidFill>
                  <a:schemeClr val="tx1"/>
                </a:solidFill>
                <a:latin typeface="Trebuchet MS" panose="020B0603020202020204" pitchFamily="34" charset="0"/>
              </a:defRPr>
            </a:lvl4pPr>
            <a:lvl5pPr marL="2057400" indent="-228600">
              <a:spcBef>
                <a:spcPct val="20000"/>
              </a:spcBef>
              <a:buChar char="•"/>
              <a:defRPr>
                <a:solidFill>
                  <a:srgbClr val="1A2D5B"/>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1A2D5B"/>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1A2D5B"/>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1A2D5B"/>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1A2D5B"/>
                </a:solidFill>
                <a:latin typeface="Trebuchet MS" panose="020B0603020202020204" pitchFamily="34" charset="0"/>
              </a:defRPr>
            </a:lvl9pPr>
          </a:lstStyle>
          <a:p>
            <a:r>
              <a:rPr lang="en-IE" altLang="en-US" sz="1800"/>
              <a:t>Retraining of personnel</a:t>
            </a:r>
          </a:p>
          <a:p>
            <a:r>
              <a:rPr lang="en-IE" altLang="en-US" sz="1800"/>
              <a:t>Amend procedures</a:t>
            </a:r>
          </a:p>
          <a:p>
            <a:r>
              <a:rPr lang="en-IE" altLang="en-US" sz="1800"/>
              <a:t>Send notification to clients</a:t>
            </a:r>
          </a:p>
          <a:p>
            <a:r>
              <a:rPr lang="en-IE" altLang="en-US" sz="1800"/>
              <a:t>Initiate Recall</a:t>
            </a:r>
          </a:p>
          <a:p>
            <a:r>
              <a:rPr lang="en-IE" altLang="en-US" sz="1800"/>
              <a:t>Increased monitoring / testing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Internal Audits &amp; Continual Improvement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p:txBody>
          <a:bodyPr/>
          <a:lstStyle/>
          <a:p>
            <a:r>
              <a:rPr lang="en-IE" altLang="en-US" smtClean="0"/>
              <a:t>Internal Audits</a:t>
            </a:r>
          </a:p>
        </p:txBody>
      </p:sp>
      <p:sp>
        <p:nvSpPr>
          <p:cNvPr id="35843" name="Content Placeholder 2"/>
          <p:cNvSpPr>
            <a:spLocks noGrp="1" noChangeArrowheads="1"/>
          </p:cNvSpPr>
          <p:nvPr>
            <p:ph idx="1"/>
          </p:nvPr>
        </p:nvSpPr>
        <p:spPr>
          <a:xfrm>
            <a:off x="539750" y="1978025"/>
            <a:ext cx="7777163" cy="3827463"/>
          </a:xfrm>
        </p:spPr>
        <p:txBody>
          <a:bodyPr/>
          <a:lstStyle/>
          <a:p>
            <a:pPr>
              <a:defRPr/>
            </a:pPr>
            <a:r>
              <a:rPr lang="en-IE" altLang="en-US" sz="1900" dirty="0" smtClean="0"/>
              <a:t>INAB assessments are a one day snapshot of your quality system.</a:t>
            </a:r>
          </a:p>
          <a:p>
            <a:pPr marL="0" indent="0">
              <a:buFontTx/>
              <a:buNone/>
              <a:defRPr/>
            </a:pPr>
            <a:endParaRPr lang="en-IE" altLang="en-US" sz="1900" dirty="0" smtClean="0"/>
          </a:p>
          <a:p>
            <a:pPr>
              <a:defRPr/>
            </a:pPr>
            <a:r>
              <a:rPr lang="en-IE" altLang="en-US" sz="1900" dirty="0" smtClean="0"/>
              <a:t>Internal Audits are a means of identifying deficiencies in your system year round.</a:t>
            </a:r>
          </a:p>
          <a:p>
            <a:pPr marL="0" indent="0">
              <a:buFontTx/>
              <a:buNone/>
              <a:defRPr/>
            </a:pPr>
            <a:endParaRPr lang="en-IE" altLang="en-US" sz="1900" dirty="0" smtClean="0"/>
          </a:p>
          <a:p>
            <a:pPr>
              <a:defRPr/>
            </a:pPr>
            <a:r>
              <a:rPr lang="en-IE" altLang="en-US" sz="1900" dirty="0" smtClean="0"/>
              <a:t>At regular intervals audit your system to ensure it adequately meets:</a:t>
            </a:r>
          </a:p>
          <a:p>
            <a:pPr lvl="1">
              <a:defRPr/>
            </a:pPr>
            <a:r>
              <a:rPr lang="en-IE" altLang="en-US" dirty="0" smtClean="0"/>
              <a:t>The requirements of ISO 20387.</a:t>
            </a:r>
          </a:p>
          <a:p>
            <a:pPr lvl="1">
              <a:defRPr/>
            </a:pPr>
            <a:r>
              <a:rPr lang="en-IE" altLang="en-US" dirty="0" smtClean="0"/>
              <a:t>Your own QMS requirements.</a:t>
            </a:r>
          </a:p>
          <a:p>
            <a:pPr lvl="1">
              <a:defRPr/>
            </a:pPr>
            <a:r>
              <a:rPr lang="en-IE" altLang="en-US" dirty="0" smtClean="0"/>
              <a:t>Your own, and your clients, technical requirements.</a:t>
            </a:r>
          </a:p>
          <a:p>
            <a:pPr>
              <a:defRPr/>
            </a:pPr>
            <a:endParaRPr lang="en-IE" altLang="en-US" dirty="0" smtClean="0"/>
          </a:p>
          <a:p>
            <a:pPr>
              <a:defRPr/>
            </a:pPr>
            <a:endParaRPr lang="en-IE"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p:txBody>
          <a:bodyPr/>
          <a:lstStyle/>
          <a:p>
            <a:r>
              <a:rPr lang="en-IE" altLang="en-US" smtClean="0"/>
              <a:t>Internal Audits</a:t>
            </a:r>
          </a:p>
        </p:txBody>
      </p:sp>
      <p:sp>
        <p:nvSpPr>
          <p:cNvPr id="35843" name="Content Placeholder 2"/>
          <p:cNvSpPr>
            <a:spLocks noGrp="1" noChangeArrowheads="1"/>
          </p:cNvSpPr>
          <p:nvPr>
            <p:ph idx="1"/>
          </p:nvPr>
        </p:nvSpPr>
        <p:spPr>
          <a:xfrm>
            <a:off x="395288" y="1978025"/>
            <a:ext cx="7921625" cy="3898900"/>
          </a:xfrm>
        </p:spPr>
        <p:txBody>
          <a:bodyPr/>
          <a:lstStyle/>
          <a:p>
            <a:r>
              <a:rPr lang="en-IE" altLang="en-US" sz="1900" b="1" smtClean="0">
                <a:solidFill>
                  <a:srgbClr val="008080"/>
                </a:solidFill>
              </a:rPr>
              <a:t>Do this by</a:t>
            </a:r>
            <a:r>
              <a:rPr lang="en-IE" altLang="en-US" sz="1900" smtClean="0">
                <a:solidFill>
                  <a:srgbClr val="008080"/>
                </a:solidFill>
              </a:rPr>
              <a:t>:</a:t>
            </a:r>
          </a:p>
          <a:p>
            <a:pPr lvl="1"/>
            <a:r>
              <a:rPr lang="en-IE" altLang="en-US" sz="1900" smtClean="0">
                <a:solidFill>
                  <a:srgbClr val="008080"/>
                </a:solidFill>
              </a:rPr>
              <a:t>Defining audit criteria in advance. </a:t>
            </a:r>
          </a:p>
          <a:p>
            <a:pPr lvl="1"/>
            <a:r>
              <a:rPr lang="en-IE" altLang="en-US" sz="1900" smtClean="0">
                <a:solidFill>
                  <a:srgbClr val="008080"/>
                </a:solidFill>
              </a:rPr>
              <a:t>Know what you are looking for.</a:t>
            </a:r>
          </a:p>
          <a:p>
            <a:pPr lvl="1"/>
            <a:r>
              <a:rPr lang="en-IE" altLang="en-US" sz="1900" smtClean="0">
                <a:solidFill>
                  <a:srgbClr val="008080"/>
                </a:solidFill>
              </a:rPr>
              <a:t>Ensure impartiality e.g. auditor is independent of the activity being audited.</a:t>
            </a:r>
          </a:p>
          <a:p>
            <a:pPr lvl="1"/>
            <a:r>
              <a:rPr lang="en-IE" altLang="en-US" sz="1900" smtClean="0">
                <a:solidFill>
                  <a:srgbClr val="008080"/>
                </a:solidFill>
              </a:rPr>
              <a:t>Keeping evidence of your audit.</a:t>
            </a:r>
          </a:p>
          <a:p>
            <a:pPr lvl="1"/>
            <a:endParaRPr lang="en-IE" altLang="en-US" sz="1900" smtClean="0">
              <a:solidFill>
                <a:srgbClr val="008080"/>
              </a:solidFill>
            </a:endParaRPr>
          </a:p>
          <a:p>
            <a:r>
              <a:rPr lang="en-IE" altLang="en-US" sz="1900" b="1" smtClean="0">
                <a:solidFill>
                  <a:srgbClr val="008080"/>
                </a:solidFill>
              </a:rPr>
              <a:t>Internal Audit will:</a:t>
            </a:r>
            <a:endParaRPr lang="en-IE" altLang="en-US" sz="1900" b="1" smtClean="0"/>
          </a:p>
          <a:p>
            <a:pPr lvl="1"/>
            <a:r>
              <a:rPr lang="en-IE" altLang="en-US" sz="1900" smtClean="0"/>
              <a:t>Identify and correct deficiencies where your system does not meet requirements.</a:t>
            </a:r>
          </a:p>
          <a:p>
            <a:pPr lvl="1"/>
            <a:r>
              <a:rPr lang="en-IE" altLang="en-US" sz="1900" smtClean="0"/>
              <a:t>Help maintain effective accreditation inbetween annual INAB assessments.</a:t>
            </a:r>
          </a:p>
          <a:p>
            <a:endParaRPr lang="en-IE" altLang="en-US" smtClean="0"/>
          </a:p>
          <a:p>
            <a:endParaRPr lang="en-IE"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title"/>
          </p:nvPr>
        </p:nvSpPr>
        <p:spPr/>
        <p:txBody>
          <a:bodyPr/>
          <a:lstStyle/>
          <a:p>
            <a:r>
              <a:rPr lang="en-GB" altLang="en-US" smtClean="0"/>
              <a:t>Continual Improvement</a:t>
            </a:r>
          </a:p>
        </p:txBody>
      </p:sp>
      <p:sp>
        <p:nvSpPr>
          <p:cNvPr id="3" name="Content Placeholder 2"/>
          <p:cNvSpPr>
            <a:spLocks noGrp="1" noChangeArrowheads="1"/>
          </p:cNvSpPr>
          <p:nvPr>
            <p:ph idx="1"/>
          </p:nvPr>
        </p:nvSpPr>
        <p:spPr>
          <a:xfrm>
            <a:off x="1079500" y="1978025"/>
            <a:ext cx="7237413" cy="4619625"/>
          </a:xfrm>
        </p:spPr>
        <p:txBody>
          <a:bodyPr/>
          <a:lstStyle/>
          <a:p>
            <a:r>
              <a:rPr lang="en-GB" altLang="en-US" sz="1900" smtClean="0"/>
              <a:t>Refers to continual improvement of the QMS, your products and services.</a:t>
            </a:r>
          </a:p>
          <a:p>
            <a:r>
              <a:rPr lang="en-GB" altLang="en-US" sz="1900" smtClean="0"/>
              <a:t>Identify targets for improvement through:</a:t>
            </a:r>
          </a:p>
          <a:p>
            <a:pPr lvl="1"/>
            <a:r>
              <a:rPr lang="en-GB" altLang="en-US" sz="1900" smtClean="0"/>
              <a:t>Review of staff suggestions</a:t>
            </a:r>
          </a:p>
          <a:p>
            <a:pPr lvl="1"/>
            <a:r>
              <a:rPr lang="en-GB" altLang="en-US" sz="1900" smtClean="0"/>
              <a:t>Review of operational procedures</a:t>
            </a:r>
          </a:p>
          <a:p>
            <a:pPr lvl="1"/>
            <a:r>
              <a:rPr lang="en-GB" altLang="en-US" sz="1900" smtClean="0"/>
              <a:t>Use of policies</a:t>
            </a:r>
          </a:p>
          <a:p>
            <a:pPr lvl="1"/>
            <a:r>
              <a:rPr lang="en-GB" altLang="en-US" sz="1900" smtClean="0"/>
              <a:t>Setting objectives</a:t>
            </a:r>
          </a:p>
          <a:p>
            <a:pPr lvl="1"/>
            <a:r>
              <a:rPr lang="en-GB" altLang="en-US" sz="1900" smtClean="0"/>
              <a:t>Internal and External audit</a:t>
            </a:r>
          </a:p>
          <a:p>
            <a:pPr lvl="1"/>
            <a:r>
              <a:rPr lang="en-GB" altLang="en-US" sz="1900" smtClean="0"/>
              <a:t>Corrective actions arising from NC</a:t>
            </a:r>
          </a:p>
          <a:p>
            <a:pPr lvl="1"/>
            <a:r>
              <a:rPr lang="en-GB" altLang="en-US" sz="1900" smtClean="0"/>
              <a:t>Proficiency testing / external quality assessment schemes</a:t>
            </a:r>
          </a:p>
          <a:p>
            <a:pPr lvl="1"/>
            <a:r>
              <a:rPr lang="en-US" altLang="en-US" sz="1900" smtClean="0"/>
              <a:t>Data trending (e.g. QC or environmental data)</a:t>
            </a:r>
            <a:endParaRPr lang="en-GB" altLang="en-US" sz="1900" smtClean="0"/>
          </a:p>
          <a:p>
            <a:pPr lvl="1"/>
            <a:r>
              <a:rPr lang="en-GB" altLang="en-US" sz="1900" smtClean="0"/>
              <a:t>Dealing with complaints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p:nvPr>
        </p:nvSpPr>
        <p:spPr/>
        <p:txBody>
          <a:bodyPr/>
          <a:lstStyle/>
          <a:p>
            <a:r>
              <a:rPr lang="en-GB" altLang="en-US" smtClean="0"/>
              <a:t>Continual Improvement Process</a:t>
            </a:r>
          </a:p>
        </p:txBody>
      </p:sp>
      <p:sp>
        <p:nvSpPr>
          <p:cNvPr id="3" name="Content Placeholder 2"/>
          <p:cNvSpPr>
            <a:spLocks noGrp="1"/>
          </p:cNvSpPr>
          <p:nvPr>
            <p:ph idx="1"/>
          </p:nvPr>
        </p:nvSpPr>
        <p:spPr>
          <a:xfrm>
            <a:off x="684213" y="2120900"/>
            <a:ext cx="7237412" cy="4260850"/>
          </a:xfrm>
        </p:spPr>
        <p:txBody>
          <a:bodyPr/>
          <a:lstStyle/>
          <a:p>
            <a:pPr>
              <a:defRPr/>
            </a:pPr>
            <a:r>
              <a:rPr lang="en-GB" sz="1900" dirty="0"/>
              <a:t>Identify potential sources of any system weakness or error</a:t>
            </a:r>
            <a:r>
              <a:rPr lang="en-GB" sz="1900" dirty="0" smtClean="0"/>
              <a:t>.</a:t>
            </a:r>
          </a:p>
          <a:p>
            <a:pPr>
              <a:defRPr/>
            </a:pPr>
            <a:endParaRPr lang="en-GB" sz="1900" dirty="0" smtClean="0"/>
          </a:p>
          <a:p>
            <a:pPr>
              <a:defRPr/>
            </a:pPr>
            <a:r>
              <a:rPr lang="en-GB" sz="1900" dirty="0"/>
              <a:t>Develop plans to implement improvement</a:t>
            </a:r>
            <a:r>
              <a:rPr lang="en-GB" sz="1900" dirty="0" smtClean="0"/>
              <a:t>.</a:t>
            </a:r>
          </a:p>
          <a:p>
            <a:pPr>
              <a:defRPr/>
            </a:pPr>
            <a:endParaRPr lang="en-GB" sz="1900" dirty="0" smtClean="0"/>
          </a:p>
          <a:p>
            <a:pPr>
              <a:defRPr/>
            </a:pPr>
            <a:r>
              <a:rPr lang="en-GB" sz="1900" dirty="0"/>
              <a:t>Implement the plan</a:t>
            </a:r>
            <a:r>
              <a:rPr lang="en-GB" sz="1900" dirty="0" smtClean="0"/>
              <a:t>.</a:t>
            </a:r>
          </a:p>
          <a:p>
            <a:pPr>
              <a:defRPr/>
            </a:pPr>
            <a:endParaRPr lang="en-GB" sz="1900" dirty="0"/>
          </a:p>
          <a:p>
            <a:pPr marL="0" indent="0">
              <a:buFontTx/>
              <a:buNone/>
              <a:defRPr/>
            </a:pPr>
            <a:r>
              <a:rPr lang="en-GB" sz="1900" dirty="0"/>
              <a:t>• </a:t>
            </a:r>
            <a:r>
              <a:rPr lang="en-GB" sz="1900" dirty="0" smtClean="0"/>
              <a:t> </a:t>
            </a:r>
            <a:r>
              <a:rPr lang="en-GB" sz="1900" dirty="0"/>
              <a:t>Review the effectiveness of the action through the process </a:t>
            </a:r>
            <a:r>
              <a:rPr lang="en-GB" sz="1900" dirty="0" smtClean="0"/>
              <a:t>of</a:t>
            </a:r>
          </a:p>
          <a:p>
            <a:pPr marL="0" indent="0">
              <a:buFontTx/>
              <a:buNone/>
              <a:defRPr/>
            </a:pPr>
            <a:r>
              <a:rPr lang="en-GB" sz="1900" dirty="0"/>
              <a:t>  </a:t>
            </a:r>
            <a:r>
              <a:rPr lang="en-GB" sz="1900" dirty="0" smtClean="0"/>
              <a:t>  focused </a:t>
            </a:r>
            <a:r>
              <a:rPr lang="en-GB" sz="1900" dirty="0"/>
              <a:t>review and audit</a:t>
            </a:r>
            <a:r>
              <a:rPr lang="en-GB" sz="1900" dirty="0" smtClean="0"/>
              <a:t>.</a:t>
            </a:r>
          </a:p>
          <a:p>
            <a:pPr marL="0" indent="0">
              <a:buFontTx/>
              <a:buNone/>
              <a:defRPr/>
            </a:pPr>
            <a:endParaRPr lang="en-GB" sz="1900" dirty="0"/>
          </a:p>
          <a:p>
            <a:pPr marL="0" indent="0">
              <a:buFontTx/>
              <a:buNone/>
              <a:defRPr/>
            </a:pPr>
            <a:r>
              <a:rPr lang="en-GB" sz="1900" dirty="0"/>
              <a:t>• Adjust the action plan and modify the system in accordance </a:t>
            </a:r>
            <a:endParaRPr lang="en-GB" sz="1900" dirty="0" smtClean="0"/>
          </a:p>
          <a:p>
            <a:pPr marL="0" indent="0">
              <a:buFontTx/>
              <a:buNone/>
              <a:defRPr/>
            </a:pPr>
            <a:r>
              <a:rPr lang="en-GB" sz="1900" dirty="0"/>
              <a:t> </a:t>
            </a:r>
            <a:r>
              <a:rPr lang="en-GB" sz="1900" dirty="0" smtClean="0"/>
              <a:t>  with </a:t>
            </a:r>
            <a:r>
              <a:rPr lang="en-GB" sz="1900" dirty="0"/>
              <a:t>the review and audit results.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Report Format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IE" altLang="en-US" smtClean="0"/>
              <a:t>Points to note </a:t>
            </a:r>
          </a:p>
        </p:txBody>
      </p:sp>
      <p:sp>
        <p:nvSpPr>
          <p:cNvPr id="15363" name="Content Placeholder 2"/>
          <p:cNvSpPr>
            <a:spLocks noGrp="1"/>
          </p:cNvSpPr>
          <p:nvPr>
            <p:ph idx="1"/>
          </p:nvPr>
        </p:nvSpPr>
        <p:spPr>
          <a:xfrm>
            <a:off x="827088" y="2205038"/>
            <a:ext cx="7237412" cy="4248150"/>
          </a:xfrm>
        </p:spPr>
        <p:txBody>
          <a:bodyPr/>
          <a:lstStyle/>
          <a:p>
            <a:pPr algn="just" eaLnBrk="1" hangingPunct="1">
              <a:defRPr/>
            </a:pPr>
            <a:r>
              <a:rPr lang="en-IE" altLang="en-US" sz="1800" dirty="0" smtClean="0"/>
              <a:t>Timing for the day </a:t>
            </a:r>
          </a:p>
          <a:p>
            <a:pPr algn="just" eaLnBrk="1" hangingPunct="1">
              <a:defRPr/>
            </a:pPr>
            <a:endParaRPr lang="en-IE" altLang="en-US" sz="1800" dirty="0" smtClean="0"/>
          </a:p>
          <a:p>
            <a:pPr algn="just" eaLnBrk="1" hangingPunct="1">
              <a:defRPr/>
            </a:pPr>
            <a:r>
              <a:rPr lang="en-IE" altLang="en-US" sz="1800" dirty="0" smtClean="0"/>
              <a:t>Questions can be submitted through the Q&amp;A panel. Please avoid questions relating to specific cases or individual examples. If you know the person best suited to answer your question, please include the name in the question.</a:t>
            </a:r>
          </a:p>
          <a:p>
            <a:pPr marL="0" indent="0" algn="just" eaLnBrk="1" hangingPunct="1">
              <a:buFontTx/>
              <a:buNone/>
              <a:defRPr/>
            </a:pPr>
            <a:r>
              <a:rPr lang="en-IE" altLang="en-US" sz="1800" dirty="0" smtClean="0"/>
              <a:t> </a:t>
            </a:r>
          </a:p>
          <a:p>
            <a:pPr algn="just" eaLnBrk="1" hangingPunct="1">
              <a:defRPr/>
            </a:pPr>
            <a:r>
              <a:rPr lang="en-IE" altLang="en-US" sz="1800" dirty="0" smtClean="0">
                <a:solidFill>
                  <a:srgbClr val="FF0000"/>
                </a:solidFill>
              </a:rPr>
              <a:t>This webinar is being recorded</a:t>
            </a:r>
          </a:p>
          <a:p>
            <a:pPr marL="0" indent="0" algn="just" eaLnBrk="1" hangingPunct="1">
              <a:buFontTx/>
              <a:buNone/>
              <a:defRPr/>
            </a:pPr>
            <a:endParaRPr lang="en-IE" altLang="en-US" sz="1800" dirty="0" smtClean="0">
              <a:solidFill>
                <a:srgbClr val="FF0000"/>
              </a:solidFill>
            </a:endParaRPr>
          </a:p>
          <a:p>
            <a:pPr algn="just" eaLnBrk="1" hangingPunct="1">
              <a:defRPr/>
            </a:pPr>
            <a:r>
              <a:rPr lang="en-IE" altLang="en-US" sz="1800" dirty="0" smtClean="0"/>
              <a:t>Attendance is representative of a variety of </a:t>
            </a:r>
            <a:r>
              <a:rPr lang="en-IE" altLang="en-US" sz="1800" dirty="0" err="1" smtClean="0"/>
              <a:t>Biobanking</a:t>
            </a:r>
            <a:r>
              <a:rPr lang="en-IE" altLang="en-US" sz="1800" dirty="0" smtClean="0"/>
              <a:t> applications (Human, Animal, Plant , Viral and others) </a:t>
            </a:r>
          </a:p>
          <a:p>
            <a:pPr eaLnBrk="1" hangingPunct="1">
              <a:defRPr/>
            </a:pPr>
            <a:endParaRPr lang="en-IE" alt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p:txBody>
          <a:bodyPr/>
          <a:lstStyle/>
          <a:p>
            <a:r>
              <a:rPr lang="en-GB" altLang="en-US" smtClean="0"/>
              <a:t>Report Format</a:t>
            </a:r>
          </a:p>
        </p:txBody>
      </p:sp>
      <p:sp>
        <p:nvSpPr>
          <p:cNvPr id="3" name="Content Placeholder 2"/>
          <p:cNvSpPr>
            <a:spLocks noGrp="1" noChangeArrowheads="1"/>
          </p:cNvSpPr>
          <p:nvPr>
            <p:ph idx="1"/>
          </p:nvPr>
        </p:nvSpPr>
        <p:spPr/>
        <p:txBody>
          <a:bodyPr/>
          <a:lstStyle/>
          <a:p>
            <a:r>
              <a:rPr lang="en-GB" altLang="en-US" sz="1900" smtClean="0"/>
              <a:t>Begin to prepare your electronic systems early to ensure reports or certificates can comply.</a:t>
            </a:r>
          </a:p>
          <a:p>
            <a:endParaRPr lang="en-GB" altLang="en-US" sz="1900" smtClean="0"/>
          </a:p>
          <a:p>
            <a:r>
              <a:rPr lang="en-GB" altLang="en-US" sz="1900" smtClean="0"/>
              <a:t>Can be electronic or hard copy.</a:t>
            </a:r>
          </a:p>
          <a:p>
            <a:endParaRPr lang="en-GB" altLang="en-US" sz="1900" smtClean="0"/>
          </a:p>
          <a:p>
            <a:r>
              <a:rPr lang="en-GB" altLang="en-US" sz="1900" smtClean="0"/>
              <a:t>Electronic reports can be provided by electronic data transfer or access to an electronic data base.</a:t>
            </a:r>
          </a:p>
          <a:p>
            <a:endParaRPr lang="en-GB" altLang="en-US" sz="1900" smtClean="0"/>
          </a:p>
          <a:p>
            <a:r>
              <a:rPr lang="en-GB" altLang="en-US" sz="1900" smtClean="0"/>
              <a:t>Reports should include a statement to the user that the report may only be reproduced in full i.e. not abridged or shortened.</a:t>
            </a:r>
          </a:p>
          <a:p>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p:txBody>
          <a:bodyPr/>
          <a:lstStyle/>
          <a:p>
            <a:r>
              <a:rPr lang="en-GB" altLang="en-US" smtClean="0"/>
              <a:t>Report Format</a:t>
            </a:r>
          </a:p>
        </p:txBody>
      </p:sp>
      <p:sp>
        <p:nvSpPr>
          <p:cNvPr id="3" name="Content Placeholder 2"/>
          <p:cNvSpPr>
            <a:spLocks noGrp="1" noChangeArrowheads="1"/>
          </p:cNvSpPr>
          <p:nvPr>
            <p:ph idx="1"/>
          </p:nvPr>
        </p:nvSpPr>
        <p:spPr>
          <a:xfrm>
            <a:off x="1079500" y="1978025"/>
            <a:ext cx="7237413" cy="4330700"/>
          </a:xfrm>
        </p:spPr>
        <p:txBody>
          <a:bodyPr/>
          <a:lstStyle/>
          <a:p>
            <a:pPr>
              <a:defRPr/>
            </a:pPr>
            <a:r>
              <a:rPr lang="en-GB" altLang="en-US" sz="1900" b="1" dirty="0" smtClean="0"/>
              <a:t>What must be on the report? </a:t>
            </a:r>
          </a:p>
          <a:p>
            <a:pPr lvl="1">
              <a:defRPr/>
            </a:pPr>
            <a:r>
              <a:rPr lang="en-GB" altLang="en-US" sz="1900" dirty="0" smtClean="0"/>
              <a:t>A title (e.g. Material Certificate, Quality Report)</a:t>
            </a:r>
          </a:p>
          <a:p>
            <a:pPr marL="457200" lvl="1" indent="0">
              <a:buFontTx/>
              <a:buNone/>
              <a:defRPr/>
            </a:pPr>
            <a:endParaRPr lang="en-GB" altLang="en-US" sz="1900" dirty="0" smtClean="0"/>
          </a:p>
          <a:p>
            <a:pPr lvl="1">
              <a:defRPr/>
            </a:pPr>
            <a:r>
              <a:rPr lang="en-GB" altLang="en-US" sz="1900" dirty="0" smtClean="0"/>
              <a:t>Date of Issue</a:t>
            </a:r>
          </a:p>
          <a:p>
            <a:pPr marL="457200" lvl="1" indent="0">
              <a:buFontTx/>
              <a:buNone/>
              <a:defRPr/>
            </a:pPr>
            <a:endParaRPr lang="en-GB" altLang="en-US" sz="1900" dirty="0" smtClean="0"/>
          </a:p>
          <a:p>
            <a:pPr lvl="1">
              <a:defRPr/>
            </a:pPr>
            <a:r>
              <a:rPr lang="en-GB" altLang="en-US" sz="1900" dirty="0" smtClean="0"/>
              <a:t>Unique identifier of report, identification on each page and clear notice of the ‘end of the report’.</a:t>
            </a:r>
          </a:p>
          <a:p>
            <a:pPr marL="457200" lvl="1" indent="0">
              <a:buFontTx/>
              <a:buNone/>
              <a:defRPr/>
            </a:pPr>
            <a:endParaRPr lang="en-GB" altLang="en-US" sz="1900" dirty="0" smtClean="0"/>
          </a:p>
          <a:p>
            <a:pPr lvl="1">
              <a:defRPr/>
            </a:pPr>
            <a:r>
              <a:rPr lang="en-GB" altLang="en-US" sz="1900" dirty="0" smtClean="0"/>
              <a:t>INAB symbol or reference to INAB accreditation.</a:t>
            </a:r>
          </a:p>
          <a:p>
            <a:pPr marL="457200" lvl="1" indent="0">
              <a:buFontTx/>
              <a:buNone/>
              <a:defRPr/>
            </a:pPr>
            <a:endParaRPr lang="en-GB" altLang="en-US" sz="1900" dirty="0" smtClean="0"/>
          </a:p>
          <a:p>
            <a:pPr lvl="1">
              <a:defRPr/>
            </a:pPr>
            <a:r>
              <a:rPr lang="en-GB" altLang="en-US" sz="1900" dirty="0" smtClean="0"/>
              <a:t>Clear identification of any non-accredited activity.</a:t>
            </a:r>
          </a:p>
          <a:p>
            <a:pPr lvl="1">
              <a:defRPr/>
            </a:pPr>
            <a:endParaRPr lang="en-GB" altLang="en-US" dirty="0" smtClean="0"/>
          </a:p>
          <a:p>
            <a:pPr lvl="1">
              <a:defRPr/>
            </a:pPr>
            <a:endParaRPr lang="en-GB" altLang="en-US" dirty="0" smtClean="0"/>
          </a:p>
          <a:p>
            <a:pPr>
              <a:defRPr/>
            </a:pPr>
            <a:endParaRPr lang="en-GB"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noChangeArrowheads="1"/>
          </p:cNvSpPr>
          <p:nvPr>
            <p:ph type="title"/>
          </p:nvPr>
        </p:nvSpPr>
        <p:spPr/>
        <p:txBody>
          <a:bodyPr/>
          <a:lstStyle/>
          <a:p>
            <a:r>
              <a:rPr lang="en-GB" altLang="en-US" smtClean="0"/>
              <a:t>Report Format</a:t>
            </a:r>
          </a:p>
        </p:txBody>
      </p:sp>
      <p:sp>
        <p:nvSpPr>
          <p:cNvPr id="3" name="Content Placeholder 2"/>
          <p:cNvSpPr>
            <a:spLocks noGrp="1" noChangeArrowheads="1"/>
          </p:cNvSpPr>
          <p:nvPr>
            <p:ph idx="1"/>
          </p:nvPr>
        </p:nvSpPr>
        <p:spPr/>
        <p:txBody>
          <a:bodyPr/>
          <a:lstStyle/>
          <a:p>
            <a:r>
              <a:rPr lang="en-GB" altLang="en-US" sz="1900" b="1" smtClean="0"/>
              <a:t>What must be on the report? (As applicable)</a:t>
            </a:r>
          </a:p>
          <a:p>
            <a:pPr lvl="1"/>
            <a:r>
              <a:rPr lang="en-GB" altLang="en-US" sz="1900" smtClean="0"/>
              <a:t>Biological material identification / specific properties.</a:t>
            </a:r>
          </a:p>
          <a:p>
            <a:pPr lvl="1"/>
            <a:r>
              <a:rPr lang="en-GB" altLang="en-US" sz="1900" smtClean="0"/>
              <a:t>Any relevant quality information.</a:t>
            </a:r>
          </a:p>
          <a:p>
            <a:pPr lvl="1"/>
            <a:r>
              <a:rPr lang="en-GB" altLang="en-US" sz="1900" smtClean="0"/>
              <a:t>Methods of ID or characterisation of material.</a:t>
            </a:r>
          </a:p>
          <a:p>
            <a:pPr lvl="1"/>
            <a:r>
              <a:rPr lang="en-GB" altLang="en-US" sz="1900" smtClean="0"/>
              <a:t>Testing results and methods used for testing.</a:t>
            </a:r>
          </a:p>
          <a:p>
            <a:pPr lvl="1"/>
            <a:r>
              <a:rPr lang="en-GB" altLang="en-US" sz="1900" smtClean="0"/>
              <a:t>Methods used for collection / acquisition, preparation / preservation.</a:t>
            </a:r>
          </a:p>
          <a:p>
            <a:pPr lvl="1"/>
            <a:r>
              <a:rPr lang="en-GB" altLang="en-US" sz="1900" smtClean="0"/>
              <a:t>Storage conditions.</a:t>
            </a:r>
          </a:p>
          <a:p>
            <a:pPr lvl="1"/>
            <a:r>
              <a:rPr lang="en-GB" altLang="en-US" sz="1900" smtClean="0"/>
              <a:t>Name and function of person authorising report.</a:t>
            </a:r>
          </a:p>
          <a:p>
            <a:pPr lvl="1"/>
            <a:endParaRPr lang="en-GB" altLang="en-US" smtClean="0"/>
          </a:p>
          <a:p>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noChangeArrowheads="1"/>
          </p:cNvSpPr>
          <p:nvPr>
            <p:ph idx="1"/>
          </p:nvPr>
        </p:nvSpPr>
        <p:spPr>
          <a:xfrm>
            <a:off x="1046163" y="2349500"/>
            <a:ext cx="7237412" cy="3611563"/>
          </a:xfrm>
        </p:spPr>
        <p:txBody>
          <a:bodyPr/>
          <a:lstStyle/>
          <a:p>
            <a:pPr marL="0" indent="0" algn="ctr">
              <a:buFontTx/>
              <a:buNone/>
            </a:pPr>
            <a:r>
              <a:rPr lang="en-IE" altLang="en-US" sz="5000" b="1" smtClean="0"/>
              <a:t>Lots to Digest</a:t>
            </a:r>
          </a:p>
          <a:p>
            <a:pPr marL="0" indent="0" algn="ctr">
              <a:buFontTx/>
              <a:buNone/>
            </a:pPr>
            <a:r>
              <a:rPr lang="en-IE" altLang="en-US" sz="5000" b="1" smtClean="0"/>
              <a:t>Very Do-able with Time</a:t>
            </a:r>
          </a:p>
          <a:p>
            <a:pPr marL="0" indent="0" algn="ctr">
              <a:buFontTx/>
              <a:buNone/>
            </a:pPr>
            <a:r>
              <a:rPr lang="en-IE" altLang="en-US" sz="5000" b="1" smtClean="0"/>
              <a:t>Step by Step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noChangeArrowheads="1"/>
          </p:cNvSpPr>
          <p:nvPr>
            <p:ph idx="1"/>
          </p:nvPr>
        </p:nvSpPr>
        <p:spPr>
          <a:xfrm>
            <a:off x="1116013" y="2133600"/>
            <a:ext cx="7237412" cy="3611563"/>
          </a:xfrm>
        </p:spPr>
        <p:txBody>
          <a:bodyPr/>
          <a:lstStyle/>
          <a:p>
            <a:pPr marL="0" indent="0" algn="ctr">
              <a:buFontTx/>
              <a:buNone/>
            </a:pPr>
            <a:endParaRPr lang="en-IE" altLang="en-US" sz="5000" b="1" smtClean="0"/>
          </a:p>
          <a:p>
            <a:pPr marL="0" indent="0" algn="ctr">
              <a:buFontTx/>
              <a:buNone/>
            </a:pPr>
            <a:r>
              <a:rPr lang="en-IE" altLang="en-US" sz="5000" b="1" smtClean="0"/>
              <a:t>Thank You and Best Wishes on Your Accreditation Journey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a:xfrm>
            <a:off x="1123950" y="2205038"/>
            <a:ext cx="6445250" cy="1079500"/>
          </a:xfrm>
        </p:spPr>
        <p:txBody>
          <a:bodyPr/>
          <a:lstStyle/>
          <a:p>
            <a:pPr algn="ctr"/>
            <a:r>
              <a:rPr lang="en-IE" altLang="en-US" sz="4000" i="1" smtClean="0"/>
              <a:t>The Accreditation Process</a:t>
            </a:r>
            <a:r>
              <a:rPr lang="en-IE" altLang="en-US" i="1" u="sng" smtClean="0"/>
              <a:t/>
            </a:r>
            <a:br>
              <a:rPr lang="en-IE" altLang="en-US" i="1" u="sng" smtClean="0"/>
            </a:br>
            <a:endParaRPr lang="en-IE" altLang="en-US" smtClean="0"/>
          </a:p>
        </p:txBody>
      </p:sp>
      <p:sp>
        <p:nvSpPr>
          <p:cNvPr id="88067" name="Subtitle 2"/>
          <p:cNvSpPr>
            <a:spLocks noGrp="1"/>
          </p:cNvSpPr>
          <p:nvPr>
            <p:ph type="subTitle" idx="1"/>
          </p:nvPr>
        </p:nvSpPr>
        <p:spPr>
          <a:xfrm>
            <a:off x="2771775" y="2997200"/>
            <a:ext cx="3336925" cy="1584325"/>
          </a:xfrm>
        </p:spPr>
        <p:txBody>
          <a:bodyPr/>
          <a:lstStyle/>
          <a:p>
            <a:pPr algn="ctr"/>
            <a:r>
              <a:rPr lang="en-US" altLang="en-US" smtClean="0"/>
              <a:t>April 2021</a:t>
            </a:r>
          </a:p>
          <a:p>
            <a:pPr algn="ctr"/>
            <a:r>
              <a:rPr lang="en-US" altLang="en-US" sz="2400" i="1" smtClean="0"/>
              <a:t>Bríd Burke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IE" altLang="en-US" smtClean="0"/>
              <a:t>Accreditation process </a:t>
            </a:r>
          </a:p>
        </p:txBody>
      </p:sp>
      <p:sp>
        <p:nvSpPr>
          <p:cNvPr id="25603" name="Content Placeholder 2"/>
          <p:cNvSpPr>
            <a:spLocks noGrp="1"/>
          </p:cNvSpPr>
          <p:nvPr>
            <p:ph idx="1"/>
          </p:nvPr>
        </p:nvSpPr>
        <p:spPr>
          <a:xfrm>
            <a:off x="900113" y="2205038"/>
            <a:ext cx="7237412" cy="3611562"/>
          </a:xfrm>
        </p:spPr>
        <p:txBody>
          <a:bodyPr/>
          <a:lstStyle/>
          <a:p>
            <a:pPr eaLnBrk="1" hangingPunct="1">
              <a:defRPr/>
            </a:pPr>
            <a:r>
              <a:rPr lang="en-IE" altLang="en-US" sz="2000" dirty="0" smtClean="0"/>
              <a:t>Quality system according to ISO20387 developed,  documented, where necessary, and in use </a:t>
            </a:r>
          </a:p>
          <a:p>
            <a:pPr marL="0" indent="0" eaLnBrk="1" hangingPunct="1">
              <a:buFontTx/>
              <a:buNone/>
              <a:defRPr/>
            </a:pPr>
            <a:endParaRPr lang="en-IE" altLang="en-US" sz="2000" dirty="0" smtClean="0"/>
          </a:p>
          <a:p>
            <a:pPr eaLnBrk="1" hangingPunct="1">
              <a:defRPr/>
            </a:pPr>
            <a:r>
              <a:rPr lang="en-IE" altLang="en-US" sz="2000" dirty="0" smtClean="0"/>
              <a:t>Application to INAB</a:t>
            </a:r>
          </a:p>
          <a:p>
            <a:pPr marL="0" indent="0" eaLnBrk="1" hangingPunct="1">
              <a:buFontTx/>
              <a:buNone/>
              <a:defRPr/>
            </a:pPr>
            <a:endParaRPr lang="en-IE" altLang="en-US" sz="2000" dirty="0" smtClean="0"/>
          </a:p>
          <a:p>
            <a:pPr eaLnBrk="1" hangingPunct="1">
              <a:defRPr/>
            </a:pPr>
            <a:r>
              <a:rPr lang="en-IE" altLang="en-US" sz="2000" dirty="0" smtClean="0"/>
              <a:t>CRM portal </a:t>
            </a:r>
          </a:p>
          <a:p>
            <a:pPr marL="0" indent="0" eaLnBrk="1" hangingPunct="1">
              <a:buFontTx/>
              <a:buNone/>
              <a:defRPr/>
            </a:pPr>
            <a:endParaRPr lang="en-IE" altLang="en-US" sz="2000" dirty="0" smtClean="0"/>
          </a:p>
          <a:p>
            <a:pPr eaLnBrk="1" hangingPunct="1">
              <a:defRPr/>
            </a:pPr>
            <a:r>
              <a:rPr lang="en-IE" altLang="en-US" sz="2000" dirty="0" smtClean="0"/>
              <a:t>Scope clarification </a:t>
            </a:r>
          </a:p>
          <a:p>
            <a:pPr eaLnBrk="1" hangingPunct="1">
              <a:defRPr/>
            </a:pPr>
            <a:endParaRPr lang="en-US" altLang="en-US" sz="2000" dirty="0"/>
          </a:p>
          <a:p>
            <a:pPr eaLnBrk="1" hangingPunct="1">
              <a:defRPr/>
            </a:pPr>
            <a:r>
              <a:rPr lang="en-US" altLang="en-US" sz="2000" dirty="0" smtClean="0"/>
              <a:t>Assessment team – Pradeep Agrawal and Maurice </a:t>
            </a:r>
            <a:r>
              <a:rPr lang="en-US" altLang="en-US" sz="2000" dirty="0" err="1" smtClean="0"/>
              <a:t>Bardsley</a:t>
            </a:r>
            <a:endParaRPr lang="en-IE" altLang="en-US" sz="2000" dirty="0" smtClean="0"/>
          </a:p>
          <a:p>
            <a:pPr eaLnBrk="1" hangingPunct="1">
              <a:defRPr/>
            </a:pPr>
            <a:endParaRPr lang="en-IE" alt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4213" y="1052513"/>
            <a:ext cx="7237412" cy="574675"/>
          </a:xfrm>
        </p:spPr>
        <p:txBody>
          <a:bodyPr/>
          <a:lstStyle/>
          <a:p>
            <a:pPr algn="ctr"/>
            <a:r>
              <a:rPr lang="en-IE" altLang="en-US" smtClean="0"/>
              <a:t>Accreditation process </a:t>
            </a:r>
            <a:endParaRPr lang="en-GB" altLang="en-US" smtClean="0"/>
          </a:p>
        </p:txBody>
      </p:sp>
      <p:graphicFrame>
        <p:nvGraphicFramePr>
          <p:cNvPr id="2" name="Diagram 1"/>
          <p:cNvGraphicFramePr/>
          <p:nvPr/>
        </p:nvGraphicFramePr>
        <p:xfrm>
          <a:off x="755576" y="1627188"/>
          <a:ext cx="7237412" cy="425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IE" altLang="en-US" smtClean="0"/>
              <a:t>Scope of accreditation </a:t>
            </a:r>
          </a:p>
        </p:txBody>
      </p:sp>
      <p:graphicFrame>
        <p:nvGraphicFramePr>
          <p:cNvPr id="91139" name="Object 2"/>
          <p:cNvGraphicFramePr>
            <a:graphicFrameLocks noChangeAspect="1"/>
          </p:cNvGraphicFramePr>
          <p:nvPr/>
        </p:nvGraphicFramePr>
        <p:xfrm>
          <a:off x="101600" y="2781300"/>
          <a:ext cx="8940800" cy="2016125"/>
        </p:xfrm>
        <a:graphic>
          <a:graphicData uri="http://schemas.openxmlformats.org/presentationml/2006/ole">
            <mc:AlternateContent xmlns:mc="http://schemas.openxmlformats.org/markup-compatibility/2006">
              <mc:Choice xmlns:v="urn:schemas-microsoft-com:vml" Requires="v">
                <p:oleObj spid="_x0000_s91142" name="Worksheet" r:id="rId3" imgW="8940800" imgH="1295539" progId="Excel.Sheet.12">
                  <p:embed/>
                </p:oleObj>
              </mc:Choice>
              <mc:Fallback>
                <p:oleObj name="Worksheet" r:id="rId3" imgW="8940800" imgH="1295539"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2781300"/>
                        <a:ext cx="8940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1906588" y="1125538"/>
            <a:ext cx="7237412" cy="574675"/>
          </a:xfrm>
        </p:spPr>
        <p:txBody>
          <a:bodyPr/>
          <a:lstStyle/>
          <a:p>
            <a:r>
              <a:rPr lang="en-IE" altLang="en-US" smtClean="0">
                <a:solidFill>
                  <a:schemeClr val="tx2"/>
                </a:solidFill>
              </a:rPr>
              <a:t>Overview of the process  </a:t>
            </a:r>
          </a:p>
        </p:txBody>
      </p:sp>
      <p:graphicFrame>
        <p:nvGraphicFramePr>
          <p:cNvPr id="4" name="Content Placeholder 3"/>
          <p:cNvGraphicFramePr>
            <a:graphicFrameLocks noGrp="1"/>
          </p:cNvGraphicFramePr>
          <p:nvPr>
            <p:ph idx="4294967295"/>
          </p:nvPr>
        </p:nvGraphicFramePr>
        <p:xfrm>
          <a:off x="899592" y="1988840"/>
          <a:ext cx="723741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47813" y="1023938"/>
            <a:ext cx="5427662" cy="430212"/>
          </a:xfrm>
        </p:spPr>
        <p:txBody>
          <a:bodyPr/>
          <a:lstStyle/>
          <a:p>
            <a:pPr algn="ctr" eaLnBrk="1" hangingPunct="1"/>
            <a:r>
              <a:rPr lang="en-GB" altLang="en-US" smtClean="0"/>
              <a:t>Accreditation structure in Ireland </a:t>
            </a:r>
          </a:p>
        </p:txBody>
      </p:sp>
      <p:sp>
        <p:nvSpPr>
          <p:cNvPr id="15363" name="Rounded Rectangle 3"/>
          <p:cNvSpPr>
            <a:spLocks noChangeArrowheads="1"/>
          </p:cNvSpPr>
          <p:nvPr/>
        </p:nvSpPr>
        <p:spPr bwMode="auto">
          <a:xfrm>
            <a:off x="4397375" y="3516313"/>
            <a:ext cx="685800" cy="6858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rgbClr val="3B7D74"/>
              </a:buClr>
              <a:buChar char="•"/>
              <a:defRPr sz="2400">
                <a:solidFill>
                  <a:schemeClr val="tx1"/>
                </a:solidFill>
                <a:latin typeface="Trebuchet MS" panose="020B0603020202020204" pitchFamily="34" charset="0"/>
              </a:defRPr>
            </a:lvl1pPr>
            <a:lvl2pPr marL="742950" indent="-285750">
              <a:spcBef>
                <a:spcPct val="20000"/>
              </a:spcBef>
              <a:buClr>
                <a:srgbClr val="3B7D74"/>
              </a:buClr>
              <a:buChar char="•"/>
              <a:defRPr sz="2000">
                <a:solidFill>
                  <a:schemeClr val="tx1"/>
                </a:solidFill>
                <a:latin typeface="Trebuchet MS" panose="020B0603020202020204" pitchFamily="34" charset="0"/>
              </a:defRPr>
            </a:lvl2pPr>
            <a:lvl3pPr marL="1143000" indent="-228600">
              <a:spcBef>
                <a:spcPct val="20000"/>
              </a:spcBef>
              <a:buClr>
                <a:srgbClr val="3B7D74"/>
              </a:buClr>
              <a:buChar char="•"/>
              <a:defRPr>
                <a:solidFill>
                  <a:schemeClr val="tx1"/>
                </a:solidFill>
                <a:latin typeface="Trebuchet MS" panose="020B0603020202020204" pitchFamily="34" charset="0"/>
              </a:defRPr>
            </a:lvl3pPr>
            <a:lvl4pPr marL="1600200" indent="-228600">
              <a:spcBef>
                <a:spcPct val="20000"/>
              </a:spcBef>
              <a:buClr>
                <a:srgbClr val="3B7D74"/>
              </a:buClr>
              <a:buChar char="•"/>
              <a:defRPr sz="1600">
                <a:solidFill>
                  <a:schemeClr val="tx1"/>
                </a:solidFill>
                <a:latin typeface="Trebuchet MS" panose="020B0603020202020204" pitchFamily="34" charset="0"/>
              </a:defRPr>
            </a:lvl4pPr>
            <a:lvl5pPr marL="2057400" indent="-228600">
              <a:spcBef>
                <a:spcPct val="20000"/>
              </a:spcBef>
              <a:buChar char="•"/>
              <a:defRPr>
                <a:solidFill>
                  <a:srgbClr val="1A2D5B"/>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1A2D5B"/>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1A2D5B"/>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1A2D5B"/>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1A2D5B"/>
                </a:solidFill>
                <a:latin typeface="Trebuchet MS" panose="020B0603020202020204" pitchFamily="34" charset="0"/>
              </a:defRPr>
            </a:lvl9pPr>
          </a:lstStyle>
          <a:p>
            <a:pPr eaLnBrk="1" hangingPunct="1">
              <a:buClrTx/>
            </a:pPr>
            <a:endParaRPr lang="en-GB" altLang="en-US" sz="4800">
              <a:solidFill>
                <a:srgbClr val="1A2D5B"/>
              </a:solidFill>
            </a:endParaRPr>
          </a:p>
        </p:txBody>
      </p:sp>
      <p:sp>
        <p:nvSpPr>
          <p:cNvPr id="6" name="Bevel 5"/>
          <p:cNvSpPr/>
          <p:nvPr/>
        </p:nvSpPr>
        <p:spPr bwMode="auto">
          <a:xfrm rot="5400000">
            <a:off x="5649708" y="3364491"/>
            <a:ext cx="1246253" cy="2239370"/>
          </a:xfrm>
          <a:prstGeom prst="bevel">
            <a:avLst>
              <a:gd name="adj" fmla="val 2900"/>
            </a:avLst>
          </a:prstGeom>
          <a:gradFill>
            <a:gsLst>
              <a:gs pos="0">
                <a:srgbClr val="008989"/>
              </a:gs>
              <a:gs pos="0">
                <a:srgbClr val="008585"/>
              </a:gs>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chilly" dir="t"/>
          </a:scene3d>
          <a:sp3d prstMaterial="dkEdge"/>
          <a:extLst/>
        </p:spPr>
        <p:txBody>
          <a:bodyPr vert="vert270" lIns="0" tIns="0" rIns="0" bIns="0" anchor="ctr" anchorCtr="1"/>
          <a:lstStyle/>
          <a:p>
            <a:pPr algn="ctr" eaLnBrk="1" hangingPunct="1">
              <a:spcBef>
                <a:spcPct val="20000"/>
              </a:spcBef>
              <a:buFontTx/>
              <a:buChar char="•"/>
              <a:defRPr/>
            </a:pPr>
            <a:r>
              <a:rPr lang="en-GB" sz="2700" dirty="0">
                <a:solidFill>
                  <a:schemeClr val="accent2">
                    <a:lumMod val="40000"/>
                    <a:lumOff val="60000"/>
                  </a:schemeClr>
                </a:solidFill>
                <a:latin typeface="+mn-lt"/>
              </a:rPr>
              <a:t>INAB Board</a:t>
            </a:r>
          </a:p>
          <a:p>
            <a:pPr algn="ctr" eaLnBrk="1" hangingPunct="1">
              <a:spcBef>
                <a:spcPct val="20000"/>
              </a:spcBef>
              <a:buFontTx/>
              <a:buChar char="•"/>
              <a:defRPr/>
            </a:pPr>
            <a:r>
              <a:rPr lang="en-GB" sz="1800" dirty="0">
                <a:solidFill>
                  <a:schemeClr val="accent2">
                    <a:lumMod val="40000"/>
                    <a:lumOff val="60000"/>
                  </a:schemeClr>
                </a:solidFill>
                <a:latin typeface="+mn-lt"/>
              </a:rPr>
              <a:t>(External, Decision Making</a:t>
            </a:r>
            <a:r>
              <a:rPr lang="en-GB" sz="2700" dirty="0">
                <a:solidFill>
                  <a:schemeClr val="accent2">
                    <a:lumMod val="40000"/>
                    <a:lumOff val="60000"/>
                  </a:schemeClr>
                </a:solidFill>
                <a:latin typeface="+mn-lt"/>
              </a:rPr>
              <a:t>) </a:t>
            </a:r>
          </a:p>
        </p:txBody>
      </p:sp>
      <p:sp>
        <p:nvSpPr>
          <p:cNvPr id="18" name="Bevel 17"/>
          <p:cNvSpPr/>
          <p:nvPr/>
        </p:nvSpPr>
        <p:spPr bwMode="auto">
          <a:xfrm rot="5400000">
            <a:off x="2175884" y="1531776"/>
            <a:ext cx="1646273" cy="2796251"/>
          </a:xfrm>
          <a:prstGeom prst="bevel">
            <a:avLst>
              <a:gd name="adj" fmla="val 2900"/>
            </a:avLst>
          </a:prstGeom>
          <a:gradFill>
            <a:gsLst>
              <a:gs pos="0">
                <a:srgbClr val="008989"/>
              </a:gs>
              <a:gs pos="0">
                <a:srgbClr val="008585"/>
              </a:gs>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chilly" dir="t"/>
          </a:scene3d>
          <a:sp3d prstMaterial="dkEdge"/>
          <a:extLst/>
        </p:spPr>
        <p:txBody>
          <a:bodyPr vert="vert270" lIns="0" tIns="0" rIns="0" bIns="0" anchor="ctr" anchorCtr="1"/>
          <a:lstStyle/>
          <a:p>
            <a:pPr algn="ctr" eaLnBrk="1" hangingPunct="1">
              <a:spcBef>
                <a:spcPct val="20000"/>
              </a:spcBef>
              <a:buFontTx/>
              <a:buChar char="•"/>
              <a:defRPr/>
            </a:pPr>
            <a:r>
              <a:rPr lang="en-GB" sz="2700" dirty="0">
                <a:solidFill>
                  <a:schemeClr val="accent2">
                    <a:lumMod val="40000"/>
                    <a:lumOff val="60000"/>
                  </a:schemeClr>
                </a:solidFill>
                <a:latin typeface="+mn-lt"/>
              </a:rPr>
              <a:t>Department of Business, Enterprise and Innovation</a:t>
            </a:r>
          </a:p>
        </p:txBody>
      </p:sp>
      <p:cxnSp>
        <p:nvCxnSpPr>
          <p:cNvPr id="15366" name="Straight Connector 23"/>
          <p:cNvCxnSpPr>
            <a:cxnSpLocks noChangeShapeType="1"/>
            <a:endCxn id="6" idx="1"/>
          </p:cNvCxnSpPr>
          <p:nvPr/>
        </p:nvCxnSpPr>
        <p:spPr bwMode="auto">
          <a:xfrm flipH="1">
            <a:off x="6273800" y="4678363"/>
            <a:ext cx="831850" cy="4016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Bevel 82"/>
          <p:cNvSpPr/>
          <p:nvPr/>
        </p:nvSpPr>
        <p:spPr bwMode="auto">
          <a:xfrm rot="5400000">
            <a:off x="5613297" y="1712833"/>
            <a:ext cx="1385293" cy="2173156"/>
          </a:xfrm>
          <a:prstGeom prst="bevel">
            <a:avLst>
              <a:gd name="adj" fmla="val 2900"/>
            </a:avLst>
          </a:prstGeom>
          <a:gradFill>
            <a:gsLst>
              <a:gs pos="0">
                <a:srgbClr val="008989"/>
              </a:gs>
              <a:gs pos="0">
                <a:srgbClr val="008585"/>
              </a:gs>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chilly" dir="t"/>
          </a:scene3d>
          <a:sp3d prstMaterial="dkEdge"/>
          <a:extLst/>
        </p:spPr>
        <p:txBody>
          <a:bodyPr vert="vert270" lIns="0" tIns="0" rIns="0" bIns="0" anchor="ctr" anchorCtr="1"/>
          <a:lstStyle/>
          <a:p>
            <a:pPr algn="ctr" eaLnBrk="1" hangingPunct="1">
              <a:spcBef>
                <a:spcPct val="20000"/>
              </a:spcBef>
              <a:buFontTx/>
              <a:buChar char="•"/>
              <a:defRPr/>
            </a:pPr>
            <a:r>
              <a:rPr lang="en-GB" sz="2700" dirty="0">
                <a:solidFill>
                  <a:schemeClr val="accent2">
                    <a:lumMod val="40000"/>
                    <a:lumOff val="60000"/>
                  </a:schemeClr>
                </a:solidFill>
                <a:latin typeface="+mn-lt"/>
              </a:rPr>
              <a:t>Health and Safety Authority</a:t>
            </a:r>
          </a:p>
        </p:txBody>
      </p:sp>
      <p:cxnSp>
        <p:nvCxnSpPr>
          <p:cNvPr id="85" name="Elbow Connector 84"/>
          <p:cNvCxnSpPr>
            <a:cxnSpLocks noChangeShapeType="1"/>
          </p:cNvCxnSpPr>
          <p:nvPr/>
        </p:nvCxnSpPr>
        <p:spPr bwMode="auto">
          <a:xfrm>
            <a:off x="4397375" y="2457450"/>
            <a:ext cx="822325" cy="647700"/>
          </a:xfrm>
          <a:prstGeom prst="bentConnector3">
            <a:avLst>
              <a:gd name="adj1" fmla="val 50000"/>
            </a:avLst>
          </a:prstGeom>
          <a:noFill/>
          <a:ln w="9525" algn="ctr">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Elbow Connector 88"/>
          <p:cNvCxnSpPr>
            <a:cxnSpLocks noChangeShapeType="1"/>
          </p:cNvCxnSpPr>
          <p:nvPr/>
        </p:nvCxnSpPr>
        <p:spPr bwMode="auto">
          <a:xfrm rot="10800000" flipV="1">
            <a:off x="3840163" y="4456113"/>
            <a:ext cx="1312862" cy="423862"/>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Bevel 94"/>
          <p:cNvSpPr/>
          <p:nvPr/>
        </p:nvSpPr>
        <p:spPr bwMode="auto">
          <a:xfrm rot="5400000">
            <a:off x="2084891" y="3377053"/>
            <a:ext cx="1271376" cy="2239370"/>
          </a:xfrm>
          <a:prstGeom prst="bevel">
            <a:avLst>
              <a:gd name="adj" fmla="val 2900"/>
            </a:avLst>
          </a:prstGeom>
          <a:gradFill>
            <a:gsLst>
              <a:gs pos="0">
                <a:srgbClr val="008989"/>
              </a:gs>
              <a:gs pos="0">
                <a:srgbClr val="008585"/>
              </a:gs>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chilly" dir="t"/>
          </a:scene3d>
          <a:sp3d prstMaterial="dkEdge"/>
          <a:extLst/>
        </p:spPr>
        <p:txBody>
          <a:bodyPr vert="vert270" lIns="0" tIns="0" rIns="0" bIns="0" anchor="ctr" anchorCtr="1"/>
          <a:lstStyle/>
          <a:p>
            <a:pPr algn="ctr" eaLnBrk="1" hangingPunct="1">
              <a:spcBef>
                <a:spcPct val="20000"/>
              </a:spcBef>
              <a:buFontTx/>
              <a:buChar char="•"/>
              <a:defRPr/>
            </a:pPr>
            <a:r>
              <a:rPr lang="en-GB" sz="2700" dirty="0">
                <a:solidFill>
                  <a:schemeClr val="accent2">
                    <a:lumMod val="40000"/>
                    <a:lumOff val="60000"/>
                  </a:schemeClr>
                </a:solidFill>
                <a:latin typeface="+mn-lt"/>
              </a:rPr>
              <a:t>INAB executive</a:t>
            </a:r>
          </a:p>
          <a:p>
            <a:pPr algn="ctr" eaLnBrk="1" hangingPunct="1">
              <a:spcBef>
                <a:spcPct val="20000"/>
              </a:spcBef>
              <a:buFontTx/>
              <a:buChar char="•"/>
              <a:defRPr/>
            </a:pPr>
            <a:r>
              <a:rPr lang="en-GB" sz="1800" dirty="0">
                <a:solidFill>
                  <a:schemeClr val="accent2">
                    <a:lumMod val="40000"/>
                    <a:lumOff val="60000"/>
                  </a:schemeClr>
                </a:solidFill>
                <a:latin typeface="+mn-lt"/>
              </a:rPr>
              <a:t>(Staff 16 )</a:t>
            </a:r>
          </a:p>
        </p:txBody>
      </p:sp>
      <p:cxnSp>
        <p:nvCxnSpPr>
          <p:cNvPr id="98" name="Straight Connector 97"/>
          <p:cNvCxnSpPr>
            <a:cxnSpLocks noChangeShapeType="1"/>
          </p:cNvCxnSpPr>
          <p:nvPr/>
        </p:nvCxnSpPr>
        <p:spPr bwMode="auto">
          <a:xfrm flipH="1">
            <a:off x="6305550" y="3463925"/>
            <a:ext cx="7938" cy="395288"/>
          </a:xfrm>
          <a:prstGeom prst="line">
            <a:avLst/>
          </a:prstGeom>
          <a:noFill/>
          <a:ln w="9525" algn="ctr">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6" name="TextBox 1"/>
          <p:cNvSpPr txBox="1">
            <a:spLocks noChangeArrowheads="1"/>
          </p:cNvSpPr>
          <p:nvPr/>
        </p:nvSpPr>
        <p:spPr bwMode="auto">
          <a:xfrm>
            <a:off x="900113" y="5324475"/>
            <a:ext cx="5148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B7D74"/>
              </a:buClr>
              <a:buChar char="•"/>
              <a:defRPr sz="2400">
                <a:solidFill>
                  <a:schemeClr val="tx1"/>
                </a:solidFill>
                <a:latin typeface="Trebuchet MS" panose="020B0603020202020204" pitchFamily="34" charset="0"/>
              </a:defRPr>
            </a:lvl1pPr>
            <a:lvl2pPr marL="742950" indent="-285750">
              <a:spcBef>
                <a:spcPct val="20000"/>
              </a:spcBef>
              <a:buClr>
                <a:srgbClr val="3B7D74"/>
              </a:buClr>
              <a:buChar char="•"/>
              <a:defRPr sz="2000">
                <a:solidFill>
                  <a:schemeClr val="tx1"/>
                </a:solidFill>
                <a:latin typeface="Trebuchet MS" panose="020B0603020202020204" pitchFamily="34" charset="0"/>
              </a:defRPr>
            </a:lvl2pPr>
            <a:lvl3pPr marL="1143000" indent="-228600">
              <a:spcBef>
                <a:spcPct val="20000"/>
              </a:spcBef>
              <a:buClr>
                <a:srgbClr val="3B7D74"/>
              </a:buClr>
              <a:buChar char="•"/>
              <a:defRPr>
                <a:solidFill>
                  <a:schemeClr val="tx1"/>
                </a:solidFill>
                <a:latin typeface="Trebuchet MS" panose="020B0603020202020204" pitchFamily="34" charset="0"/>
              </a:defRPr>
            </a:lvl3pPr>
            <a:lvl4pPr marL="1600200" indent="-228600">
              <a:spcBef>
                <a:spcPct val="20000"/>
              </a:spcBef>
              <a:buClr>
                <a:srgbClr val="3B7D74"/>
              </a:buClr>
              <a:buChar char="•"/>
              <a:defRPr sz="1600">
                <a:solidFill>
                  <a:schemeClr val="tx1"/>
                </a:solidFill>
                <a:latin typeface="Trebuchet MS" panose="020B0603020202020204" pitchFamily="34" charset="0"/>
              </a:defRPr>
            </a:lvl4pPr>
            <a:lvl5pPr marL="2057400" indent="-228600">
              <a:spcBef>
                <a:spcPct val="20000"/>
              </a:spcBef>
              <a:buChar char="•"/>
              <a:defRPr>
                <a:solidFill>
                  <a:srgbClr val="1A2D5B"/>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1A2D5B"/>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1A2D5B"/>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1A2D5B"/>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1A2D5B"/>
                </a:solidFill>
                <a:latin typeface="Trebuchet MS" panose="020B0603020202020204" pitchFamily="34" charset="0"/>
              </a:defRPr>
            </a:lvl9pPr>
          </a:lstStyle>
          <a:p>
            <a:pPr marL="342900" indent="-342900" eaLnBrk="1" hangingPunct="1">
              <a:buClrTx/>
              <a:defRPr/>
            </a:pPr>
            <a:r>
              <a:rPr lang="en-IE" altLang="en-US" sz="2000" dirty="0" smtClean="0">
                <a:latin typeface="Calibri" panose="020F0502020204030204" pitchFamily="34" charset="0"/>
                <a:cs typeface="Calibri" panose="020F0502020204030204" pitchFamily="34" charset="0"/>
              </a:rPr>
              <a:t>INAB is designated as the sole accreditation body for Ireland by DBEI,  </a:t>
            </a:r>
          </a:p>
          <a:p>
            <a:pPr eaLnBrk="1" hangingPunct="1">
              <a:buClrTx/>
              <a:buFontTx/>
              <a:buNone/>
              <a:defRPr/>
            </a:pPr>
            <a:r>
              <a:rPr lang="en-IE" altLang="en-US" sz="2000" dirty="0" smtClean="0">
                <a:latin typeface="Calibri" panose="020F0502020204030204" pitchFamily="34" charset="0"/>
                <a:cs typeface="Calibri" panose="020F0502020204030204" pitchFamily="34" charset="0"/>
              </a:rPr>
              <a:t>      as per EU 765/2008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IE" altLang="en-US" smtClean="0"/>
          </a:p>
        </p:txBody>
      </p:sp>
      <p:graphicFrame>
        <p:nvGraphicFramePr>
          <p:cNvPr id="4" name="Content Placeholder 3"/>
          <p:cNvGraphicFramePr>
            <a:graphicFrameLocks noGrp="1"/>
          </p:cNvGraphicFramePr>
          <p:nvPr>
            <p:ph idx="1"/>
          </p:nvPr>
        </p:nvGraphicFramePr>
        <p:xfrm>
          <a:off x="971600" y="2060848"/>
          <a:ext cx="7237413" cy="361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IE" altLang="en-US" sz="2400" smtClean="0"/>
              <a:t>What is accreditation?  </a:t>
            </a:r>
          </a:p>
        </p:txBody>
      </p:sp>
      <p:sp>
        <p:nvSpPr>
          <p:cNvPr id="17411" name="Subtitle 2"/>
          <p:cNvSpPr>
            <a:spLocks noGrp="1"/>
          </p:cNvSpPr>
          <p:nvPr>
            <p:ph type="subTitle" idx="4294967295"/>
          </p:nvPr>
        </p:nvSpPr>
        <p:spPr>
          <a:xfrm>
            <a:off x="755650" y="1724025"/>
            <a:ext cx="7058025" cy="2865438"/>
          </a:xfrm>
        </p:spPr>
        <p:txBody>
          <a:bodyPr/>
          <a:lstStyle/>
          <a:p>
            <a:endParaRPr lang="en-IE" altLang="en-US" sz="2000" smtClean="0"/>
          </a:p>
          <a:p>
            <a:r>
              <a:rPr lang="en-IE" altLang="en-US" sz="1800" smtClean="0"/>
              <a:t>Accreditation is the formal attestation of the competence of an organisation to carry out specific tasks according to a harmonised standard.  </a:t>
            </a:r>
          </a:p>
          <a:p>
            <a:endParaRPr lang="en-IE" altLang="en-US" sz="1800" smtClean="0"/>
          </a:p>
          <a:p>
            <a:r>
              <a:rPr lang="en-IE" altLang="en-US" sz="1800" smtClean="0"/>
              <a:t>Independent 3</a:t>
            </a:r>
            <a:r>
              <a:rPr lang="en-IE" altLang="en-US" sz="1800" baseline="30000" smtClean="0"/>
              <a:t>rd</a:t>
            </a:r>
            <a:r>
              <a:rPr lang="en-IE" altLang="en-US" sz="1800" smtClean="0"/>
              <a:t> party peer assessment </a:t>
            </a:r>
          </a:p>
          <a:p>
            <a:endParaRPr lang="en-IE" altLang="en-US" sz="2000" smtClean="0"/>
          </a:p>
          <a:p>
            <a:endParaRPr lang="en-IE" altLang="en-US" sz="2000" smtClean="0"/>
          </a:p>
        </p:txBody>
      </p:sp>
      <p:graphicFrame>
        <p:nvGraphicFramePr>
          <p:cNvPr id="4" name="Content Placeholder 5"/>
          <p:cNvGraphicFramePr>
            <a:graphicFrameLocks/>
          </p:cNvGraphicFramePr>
          <p:nvPr/>
        </p:nvGraphicFramePr>
        <p:xfrm>
          <a:off x="-2124744" y="3501008"/>
          <a:ext cx="943304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2"/>
          <p:cNvSpPr txBox="1">
            <a:spLocks/>
          </p:cNvSpPr>
          <p:nvPr/>
        </p:nvSpPr>
        <p:spPr bwMode="auto">
          <a:xfrm>
            <a:off x="5003800" y="4005263"/>
            <a:ext cx="36988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Arial" charset="0"/>
              </a:defRPr>
            </a:lvl5pPr>
            <a:lvl6pPr marL="2286000" indent="0" algn="ctr" rtl="0" fontAlgn="base">
              <a:spcBef>
                <a:spcPct val="20000"/>
              </a:spcBef>
              <a:spcAft>
                <a:spcPct val="0"/>
              </a:spcAft>
              <a:buNone/>
              <a:defRPr sz="2000">
                <a:solidFill>
                  <a:schemeClr val="tx1"/>
                </a:solidFill>
                <a:latin typeface="Arial" charset="0"/>
              </a:defRPr>
            </a:lvl6pPr>
            <a:lvl7pPr marL="2743200" indent="0" algn="ctr" rtl="0" fontAlgn="base">
              <a:spcBef>
                <a:spcPct val="20000"/>
              </a:spcBef>
              <a:spcAft>
                <a:spcPct val="0"/>
              </a:spcAft>
              <a:buNone/>
              <a:defRPr sz="2000">
                <a:solidFill>
                  <a:schemeClr val="tx1"/>
                </a:solidFill>
                <a:latin typeface="Arial" charset="0"/>
              </a:defRPr>
            </a:lvl7pPr>
            <a:lvl8pPr marL="3200400" indent="0" algn="ctr" rtl="0" fontAlgn="base">
              <a:spcBef>
                <a:spcPct val="20000"/>
              </a:spcBef>
              <a:spcAft>
                <a:spcPct val="0"/>
              </a:spcAft>
              <a:buNone/>
              <a:defRPr sz="2000">
                <a:solidFill>
                  <a:schemeClr val="tx1"/>
                </a:solidFill>
                <a:latin typeface="Arial" charset="0"/>
              </a:defRPr>
            </a:lvl8pPr>
            <a:lvl9pPr marL="3657600" indent="0" algn="ctr" rtl="0" fontAlgn="base">
              <a:spcBef>
                <a:spcPct val="20000"/>
              </a:spcBef>
              <a:spcAft>
                <a:spcPct val="0"/>
              </a:spcAft>
              <a:buNone/>
              <a:defRPr sz="2000">
                <a:solidFill>
                  <a:schemeClr val="tx1"/>
                </a:solidFill>
                <a:latin typeface="Arial" charset="0"/>
              </a:defRPr>
            </a:lvl9pPr>
          </a:lstStyle>
          <a:p>
            <a:pPr algn="l">
              <a:defRPr/>
            </a:pPr>
            <a:endParaRPr lang="en-IE" altLang="en-US" sz="2000" kern="0" dirty="0" smtClean="0"/>
          </a:p>
          <a:p>
            <a:pPr>
              <a:defRPr/>
            </a:pPr>
            <a:r>
              <a:rPr lang="en-IE" altLang="en-US" sz="2000" b="1" kern="0" dirty="0" smtClean="0"/>
              <a:t>Accredited once, </a:t>
            </a:r>
          </a:p>
          <a:p>
            <a:pPr>
              <a:defRPr/>
            </a:pPr>
            <a:r>
              <a:rPr lang="en-IE" altLang="en-US" sz="2000" b="1" kern="0" dirty="0" smtClean="0"/>
              <a:t>accepted everywhere.  </a:t>
            </a:r>
          </a:p>
          <a:p>
            <a:pPr algn="l">
              <a:defRPr/>
            </a:pPr>
            <a:endParaRPr lang="en-IE" altLang="en-US" sz="2000" kern="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IE" altLang="en-US" smtClean="0"/>
              <a:t>Other reasons to become accredited</a:t>
            </a:r>
          </a:p>
        </p:txBody>
      </p:sp>
      <p:graphicFrame>
        <p:nvGraphicFramePr>
          <p:cNvPr id="4" name="Content Placeholder 3"/>
          <p:cNvGraphicFramePr>
            <a:graphicFrameLocks noGrp="1"/>
          </p:cNvGraphicFramePr>
          <p:nvPr>
            <p:ph idx="1"/>
          </p:nvPr>
        </p:nvGraphicFramePr>
        <p:xfrm>
          <a:off x="-3025352" y="2060848"/>
          <a:ext cx="12169352" cy="4536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F Presentation Template FA">
  <a:themeElements>
    <a:clrScheme name="FF Presentation Template FA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FF Presentation Template F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lnDef>
  </a:objectDefaults>
  <a:extraClrSchemeLst>
    <a:extraClrScheme>
      <a:clrScheme name="FF Presentation Template FA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1_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lnDef>
  </a:objectDefaults>
  <a:extraClrSchemeLst>
    <a:extraClrScheme>
      <a:clrScheme name="1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Whi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lnDef>
  </a:objectDefaults>
  <a:extraClrSchemeLst>
    <a:extraClrScheme>
      <a:clrScheme name="White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lnDef>
  </a:objectDefaults>
  <a:extraClrSchemeLst>
    <a:extraClrScheme>
      <a:clrScheme name="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2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2_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anose="020B0603020202020204" pitchFamily="34" charset="0"/>
          </a:defRPr>
        </a:defPPr>
      </a:lstStyle>
    </a:lnDef>
  </a:objectDefaults>
  <a:extraClrSchemeLst>
    <a:extraClrScheme>
      <a:clrScheme name="2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 Presentation Template FA</Template>
  <TotalTime>188</TotalTime>
  <Words>4414</Words>
  <Application>Microsoft Office PowerPoint</Application>
  <PresentationFormat>On-screen Show (4:3)</PresentationFormat>
  <Paragraphs>466</Paragraphs>
  <Slides>70</Slides>
  <Notes>13</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70</vt:i4>
      </vt:variant>
    </vt:vector>
  </HeadingPairs>
  <TitlesOfParts>
    <vt:vector size="81" baseType="lpstr">
      <vt:lpstr>Trebuchet MS</vt:lpstr>
      <vt:lpstr>Arial</vt:lpstr>
      <vt:lpstr>Calibri</vt:lpstr>
      <vt:lpstr>Helvetica Neue</vt:lpstr>
      <vt:lpstr>inherit</vt:lpstr>
      <vt:lpstr>FF Presentation Template FA</vt:lpstr>
      <vt:lpstr>1_Custom Design</vt:lpstr>
      <vt:lpstr>White</vt:lpstr>
      <vt:lpstr>Custom Design</vt:lpstr>
      <vt:lpstr>2_Custom Design</vt:lpstr>
      <vt:lpstr>Microsoft Excel Worksheet</vt:lpstr>
      <vt:lpstr>Accreditation of Biobanks according to ISO20387 April 2021   Welcome  </vt:lpstr>
      <vt:lpstr>PowerPoint Presentation</vt:lpstr>
      <vt:lpstr>The purpose of today </vt:lpstr>
      <vt:lpstr>Speakers today </vt:lpstr>
      <vt:lpstr>Agenda for today:</vt:lpstr>
      <vt:lpstr>Points to note </vt:lpstr>
      <vt:lpstr>Accreditation structure in Ireland </vt:lpstr>
      <vt:lpstr>What is accreditation?  </vt:lpstr>
      <vt:lpstr>Other reasons to become accredited</vt:lpstr>
      <vt:lpstr>Important to note </vt:lpstr>
      <vt:lpstr>Accreditation of Biobanking according to ISO20387 </vt:lpstr>
      <vt:lpstr>Other considerations </vt:lpstr>
      <vt:lpstr>Scope of accreditation </vt:lpstr>
      <vt:lpstr>ISO 20387 Implementation for Accreditation </vt:lpstr>
      <vt:lpstr>Approaching Implementation</vt:lpstr>
      <vt:lpstr>A Guide to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Start?  Implementing a Quality Management System for ISO 20387</vt:lpstr>
      <vt:lpstr>PowerPoint Presentation</vt:lpstr>
      <vt:lpstr>PowerPoint Presentation</vt:lpstr>
      <vt:lpstr>PowerPoint Presentation</vt:lpstr>
      <vt:lpstr>Your ISO Elephant</vt:lpstr>
      <vt:lpstr>PowerPoint Presentation</vt:lpstr>
      <vt:lpstr>Create a Process Flow</vt:lpstr>
      <vt:lpstr>Scope Elements</vt:lpstr>
      <vt:lpstr>Process Flow Example</vt:lpstr>
      <vt:lpstr>Process Flow with Scope Elements</vt:lpstr>
      <vt:lpstr>PowerPoint Presentation</vt:lpstr>
      <vt:lpstr>Key QMS areas</vt:lpstr>
      <vt:lpstr>PowerPoint Presentation</vt:lpstr>
      <vt:lpstr>Document Control</vt:lpstr>
      <vt:lpstr>Document Control</vt:lpstr>
      <vt:lpstr>Document Control</vt:lpstr>
      <vt:lpstr>PowerPoint Presentation</vt:lpstr>
      <vt:lpstr>PowerPoint Presentation</vt:lpstr>
      <vt:lpstr>Validation</vt:lpstr>
      <vt:lpstr>Verification</vt:lpstr>
      <vt:lpstr>What needs to be Validated / Verified?</vt:lpstr>
      <vt:lpstr>What needs to be Validated / Verified?</vt:lpstr>
      <vt:lpstr>PowerPoint Presentation</vt:lpstr>
      <vt:lpstr>Competency</vt:lpstr>
      <vt:lpstr>Competency</vt:lpstr>
      <vt:lpstr>PowerPoint Presentation</vt:lpstr>
      <vt:lpstr>Non Conforming Output &amp; Corrective Actions</vt:lpstr>
      <vt:lpstr>Non Conforming Output &amp; Corrective Actions</vt:lpstr>
      <vt:lpstr>Root Cause &amp; Corrective Actions</vt:lpstr>
      <vt:lpstr>Root Cause &amp; Corrective Actions</vt:lpstr>
      <vt:lpstr>PowerPoint Presentation</vt:lpstr>
      <vt:lpstr>Internal Audits</vt:lpstr>
      <vt:lpstr>Internal Audits</vt:lpstr>
      <vt:lpstr>Continual Improvement</vt:lpstr>
      <vt:lpstr>Continual Improvement Process</vt:lpstr>
      <vt:lpstr>PowerPoint Presentation</vt:lpstr>
      <vt:lpstr>Report Format</vt:lpstr>
      <vt:lpstr>Report Format</vt:lpstr>
      <vt:lpstr>Report Format</vt:lpstr>
      <vt:lpstr>PowerPoint Presentation</vt:lpstr>
      <vt:lpstr>PowerPoint Presentation</vt:lpstr>
      <vt:lpstr>The Accreditation Process </vt:lpstr>
      <vt:lpstr>Accreditation process </vt:lpstr>
      <vt:lpstr>Accreditation process </vt:lpstr>
      <vt:lpstr>Scope of accreditation </vt:lpstr>
      <vt:lpstr>Overview of the process  </vt:lpstr>
      <vt:lpstr>PowerPoint Presentation</vt:lpstr>
    </vt:vector>
  </TitlesOfParts>
  <Company>Valerie Haslam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Valerie Haslam</dc:creator>
  <cp:lastModifiedBy>Hazel Rea</cp:lastModifiedBy>
  <cp:revision>107</cp:revision>
  <dcterms:created xsi:type="dcterms:W3CDTF">2006-09-21T10:17:34Z</dcterms:created>
  <dcterms:modified xsi:type="dcterms:W3CDTF">2021-06-03T10:16:07Z</dcterms:modified>
</cp:coreProperties>
</file>